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 id="269" r:id="rId15"/>
    <p:sldId id="285" r:id="rId16"/>
    <p:sldId id="286" r:id="rId17"/>
    <p:sldId id="287" r:id="rId18"/>
    <p:sldId id="288" r:id="rId19"/>
    <p:sldId id="291" r:id="rId20"/>
    <p:sldId id="289" r:id="rId21"/>
    <p:sldId id="290" r:id="rId22"/>
    <p:sldId id="270" r:id="rId23"/>
    <p:sldId id="271" r:id="rId24"/>
    <p:sldId id="272" r:id="rId25"/>
    <p:sldId id="273" r:id="rId26"/>
    <p:sldId id="274" r:id="rId27"/>
    <p:sldId id="275" r:id="rId28"/>
    <p:sldId id="276" r:id="rId29"/>
    <p:sldId id="277" r:id="rId30"/>
    <p:sldId id="278" r:id="rId31"/>
    <p:sldId id="282" r:id="rId32"/>
    <p:sldId id="283" r:id="rId33"/>
    <p:sldId id="284" r:id="rId34"/>
    <p:sldId id="279" r:id="rId35"/>
    <p:sldId id="280" r:id="rId36"/>
    <p:sldId id="281" r:id="rId37"/>
    <p:sldId id="292" r:id="rId38"/>
    <p:sldId id="293" r:id="rId39"/>
    <p:sldId id="294" r:id="rId40"/>
    <p:sldId id="295" r:id="rId41"/>
    <p:sldId id="296" r:id="rId42"/>
    <p:sldId id="297" r:id="rId43"/>
    <p:sldId id="298" r:id="rId44"/>
    <p:sldId id="299"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7" d="100"/>
          <a:sy n="97" d="100"/>
        </p:scale>
        <p:origin x="216"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7ED0A8-AB12-4AFD-A82B-22EA1CC9C12B}" type="datetimeFigureOut">
              <a:rPr lang="en-US" smtClean="0"/>
              <a:t>6/1/2025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E9E0DA-DC19-4313-9B50-05C602DFB591}" type="slidenum">
              <a:rPr lang="en-US" smtClean="0"/>
              <a:t>‹#›</a:t>
            </a:fld>
            <a:endParaRPr lang="en-US"/>
          </a:p>
        </p:txBody>
      </p:sp>
    </p:spTree>
    <p:extLst>
      <p:ext uri="{BB962C8B-B14F-4D97-AF65-F5344CB8AC3E}">
        <p14:creationId xmlns:p14="http://schemas.microsoft.com/office/powerpoint/2010/main" val="425254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E9E0DA-DC19-4313-9B50-05C602DFB591}" type="slidenum">
              <a:rPr lang="en-US" smtClean="0"/>
              <a:t>2</a:t>
            </a:fld>
            <a:endParaRPr lang="en-US"/>
          </a:p>
        </p:txBody>
      </p:sp>
    </p:spTree>
    <p:extLst>
      <p:ext uri="{BB962C8B-B14F-4D97-AF65-F5344CB8AC3E}">
        <p14:creationId xmlns:p14="http://schemas.microsoft.com/office/powerpoint/2010/main" val="3283388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DDA2F-5690-D502-9886-F3BB851691F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D2D70CB-E7A8-33D9-1B5F-EA24158AC3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0C1B9FA-9F69-FF62-B51D-36C47A321F33}"/>
              </a:ext>
            </a:extLst>
          </p:cNvPr>
          <p:cNvSpPr>
            <a:spLocks noGrp="1"/>
          </p:cNvSpPr>
          <p:nvPr>
            <p:ph type="dt" sz="half" idx="10"/>
          </p:nvPr>
        </p:nvSpPr>
        <p:spPr/>
        <p:txBody>
          <a:bodyPr/>
          <a:lstStyle/>
          <a:p>
            <a:fld id="{9976A05E-7B9F-4C11-AB3C-0BE45062DC63}" type="datetimeFigureOut">
              <a:rPr lang="en-US" smtClean="0"/>
              <a:t>5/30/2025</a:t>
            </a:fld>
            <a:endParaRPr lang="en-US" dirty="0"/>
          </a:p>
        </p:txBody>
      </p:sp>
      <p:sp>
        <p:nvSpPr>
          <p:cNvPr id="5" name="Footer Placeholder 4">
            <a:extLst>
              <a:ext uri="{FF2B5EF4-FFF2-40B4-BE49-F238E27FC236}">
                <a16:creationId xmlns:a16="http://schemas.microsoft.com/office/drawing/2014/main" id="{E0918B2D-799E-4FF9-AA26-30CDFF2263C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944405F-F7B1-69CF-169B-74224CD98FE6}"/>
              </a:ext>
            </a:extLst>
          </p:cNvPr>
          <p:cNvSpPr>
            <a:spLocks noGrp="1"/>
          </p:cNvSpPr>
          <p:nvPr>
            <p:ph type="sldNum" sz="quarter" idx="12"/>
          </p:nvPr>
        </p:nvSpPr>
        <p:spPr/>
        <p:txBody>
          <a:bodyPr/>
          <a:lstStyle/>
          <a:p>
            <a:fld id="{14B4F3B2-F3E1-4DD4-B0B3-778241E3C129}" type="slidenum">
              <a:rPr lang="en-US" smtClean="0"/>
              <a:t>‹#›</a:t>
            </a:fld>
            <a:endParaRPr lang="en-US" dirty="0"/>
          </a:p>
        </p:txBody>
      </p:sp>
    </p:spTree>
    <p:extLst>
      <p:ext uri="{BB962C8B-B14F-4D97-AF65-F5344CB8AC3E}">
        <p14:creationId xmlns:p14="http://schemas.microsoft.com/office/powerpoint/2010/main" val="539078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1B20F-551B-ABF1-C47C-308501C1AF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95A67D-9653-4F88-1BE4-4E722A12F0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A1F9F3-3F47-B481-A3B3-D2A1EAC55F68}"/>
              </a:ext>
            </a:extLst>
          </p:cNvPr>
          <p:cNvSpPr>
            <a:spLocks noGrp="1"/>
          </p:cNvSpPr>
          <p:nvPr>
            <p:ph type="dt" sz="half" idx="10"/>
          </p:nvPr>
        </p:nvSpPr>
        <p:spPr/>
        <p:txBody>
          <a:bodyPr/>
          <a:lstStyle/>
          <a:p>
            <a:fld id="{9976A05E-7B9F-4C11-AB3C-0BE45062DC63}" type="datetimeFigureOut">
              <a:rPr lang="en-US" smtClean="0"/>
              <a:t>5/30/2025</a:t>
            </a:fld>
            <a:endParaRPr lang="en-US" dirty="0"/>
          </a:p>
        </p:txBody>
      </p:sp>
      <p:sp>
        <p:nvSpPr>
          <p:cNvPr id="5" name="Footer Placeholder 4">
            <a:extLst>
              <a:ext uri="{FF2B5EF4-FFF2-40B4-BE49-F238E27FC236}">
                <a16:creationId xmlns:a16="http://schemas.microsoft.com/office/drawing/2014/main" id="{26936BEB-FC24-848B-5886-F1F3F33D709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01A1CF0-4612-0664-4FCA-0C616D72E39A}"/>
              </a:ext>
            </a:extLst>
          </p:cNvPr>
          <p:cNvSpPr>
            <a:spLocks noGrp="1"/>
          </p:cNvSpPr>
          <p:nvPr>
            <p:ph type="sldNum" sz="quarter" idx="12"/>
          </p:nvPr>
        </p:nvSpPr>
        <p:spPr/>
        <p:txBody>
          <a:bodyPr/>
          <a:lstStyle/>
          <a:p>
            <a:fld id="{14B4F3B2-F3E1-4DD4-B0B3-778241E3C129}" type="slidenum">
              <a:rPr lang="en-US" smtClean="0"/>
              <a:t>‹#›</a:t>
            </a:fld>
            <a:endParaRPr lang="en-US" dirty="0"/>
          </a:p>
        </p:txBody>
      </p:sp>
    </p:spTree>
    <p:extLst>
      <p:ext uri="{BB962C8B-B14F-4D97-AF65-F5344CB8AC3E}">
        <p14:creationId xmlns:p14="http://schemas.microsoft.com/office/powerpoint/2010/main" val="2725032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3F7B7-1F06-0756-0A55-E97322B5877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0ACB56-548D-F546-5040-507F3C87BEA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2399C1-ACDE-2F8F-CD1B-E4F7DAD35439}"/>
              </a:ext>
            </a:extLst>
          </p:cNvPr>
          <p:cNvSpPr>
            <a:spLocks noGrp="1"/>
          </p:cNvSpPr>
          <p:nvPr>
            <p:ph type="dt" sz="half" idx="10"/>
          </p:nvPr>
        </p:nvSpPr>
        <p:spPr/>
        <p:txBody>
          <a:bodyPr/>
          <a:lstStyle/>
          <a:p>
            <a:fld id="{9976A05E-7B9F-4C11-AB3C-0BE45062DC63}" type="datetimeFigureOut">
              <a:rPr lang="en-US" smtClean="0"/>
              <a:t>5/30/2025</a:t>
            </a:fld>
            <a:endParaRPr lang="en-US" dirty="0"/>
          </a:p>
        </p:txBody>
      </p:sp>
      <p:sp>
        <p:nvSpPr>
          <p:cNvPr id="5" name="Footer Placeholder 4">
            <a:extLst>
              <a:ext uri="{FF2B5EF4-FFF2-40B4-BE49-F238E27FC236}">
                <a16:creationId xmlns:a16="http://schemas.microsoft.com/office/drawing/2014/main" id="{078BAFFD-B2EE-4665-0EE4-D755F632DC4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DF3A1F7-4ACD-40E2-915A-E9699F237409}"/>
              </a:ext>
            </a:extLst>
          </p:cNvPr>
          <p:cNvSpPr>
            <a:spLocks noGrp="1"/>
          </p:cNvSpPr>
          <p:nvPr>
            <p:ph type="sldNum" sz="quarter" idx="12"/>
          </p:nvPr>
        </p:nvSpPr>
        <p:spPr/>
        <p:txBody>
          <a:bodyPr/>
          <a:lstStyle/>
          <a:p>
            <a:fld id="{14B4F3B2-F3E1-4DD4-B0B3-778241E3C129}" type="slidenum">
              <a:rPr lang="en-US" smtClean="0"/>
              <a:t>‹#›</a:t>
            </a:fld>
            <a:endParaRPr lang="en-US" dirty="0"/>
          </a:p>
        </p:txBody>
      </p:sp>
    </p:spTree>
    <p:extLst>
      <p:ext uri="{BB962C8B-B14F-4D97-AF65-F5344CB8AC3E}">
        <p14:creationId xmlns:p14="http://schemas.microsoft.com/office/powerpoint/2010/main" val="574215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0B79D-DB02-75E5-C019-5DE049E4E8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97FFC3-A090-A241-09FD-A7B9C755D4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9E5E35E-82F8-453C-4BF9-202D12ADD88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823DC2-D678-4100-7057-1B83032CF486}"/>
              </a:ext>
            </a:extLst>
          </p:cNvPr>
          <p:cNvSpPr>
            <a:spLocks noGrp="1"/>
          </p:cNvSpPr>
          <p:nvPr>
            <p:ph type="dt" sz="half" idx="10"/>
          </p:nvPr>
        </p:nvSpPr>
        <p:spPr/>
        <p:txBody>
          <a:bodyPr/>
          <a:lstStyle/>
          <a:p>
            <a:fld id="{9976A05E-7B9F-4C11-AB3C-0BE45062DC63}" type="datetimeFigureOut">
              <a:rPr lang="en-US" smtClean="0"/>
              <a:t>5/30/2025</a:t>
            </a:fld>
            <a:endParaRPr lang="en-US" dirty="0"/>
          </a:p>
        </p:txBody>
      </p:sp>
      <p:sp>
        <p:nvSpPr>
          <p:cNvPr id="6" name="Footer Placeholder 5">
            <a:extLst>
              <a:ext uri="{FF2B5EF4-FFF2-40B4-BE49-F238E27FC236}">
                <a16:creationId xmlns:a16="http://schemas.microsoft.com/office/drawing/2014/main" id="{BBB9E5CF-1038-F970-1036-02DC4DD6105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C9BD868-A706-8D23-79CD-1A38CAAB8DF6}"/>
              </a:ext>
            </a:extLst>
          </p:cNvPr>
          <p:cNvSpPr>
            <a:spLocks noGrp="1"/>
          </p:cNvSpPr>
          <p:nvPr>
            <p:ph type="sldNum" sz="quarter" idx="12"/>
          </p:nvPr>
        </p:nvSpPr>
        <p:spPr/>
        <p:txBody>
          <a:bodyPr/>
          <a:lstStyle/>
          <a:p>
            <a:fld id="{14B4F3B2-F3E1-4DD4-B0B3-778241E3C129}" type="slidenum">
              <a:rPr lang="en-US" smtClean="0"/>
              <a:t>‹#›</a:t>
            </a:fld>
            <a:endParaRPr lang="en-US" dirty="0"/>
          </a:p>
        </p:txBody>
      </p:sp>
    </p:spTree>
    <p:extLst>
      <p:ext uri="{BB962C8B-B14F-4D97-AF65-F5344CB8AC3E}">
        <p14:creationId xmlns:p14="http://schemas.microsoft.com/office/powerpoint/2010/main" val="400295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D5661-07ED-C031-B486-FDF72B31149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8F4DEC8-733B-3B5D-CC50-B2D30D16EB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0F141D-4DFE-F747-888E-E1C8E880035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EAC75B9-1306-9DA3-5E6C-BE405BBE981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A7939F-8E33-9604-D479-655533AD67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A974B51-1BBB-E786-9F0B-401386904BE3}"/>
              </a:ext>
            </a:extLst>
          </p:cNvPr>
          <p:cNvSpPr>
            <a:spLocks noGrp="1"/>
          </p:cNvSpPr>
          <p:nvPr>
            <p:ph type="dt" sz="half" idx="10"/>
          </p:nvPr>
        </p:nvSpPr>
        <p:spPr/>
        <p:txBody>
          <a:bodyPr/>
          <a:lstStyle/>
          <a:p>
            <a:fld id="{9976A05E-7B9F-4C11-AB3C-0BE45062DC63}" type="datetimeFigureOut">
              <a:rPr lang="en-US" smtClean="0"/>
              <a:t>5/30/2025</a:t>
            </a:fld>
            <a:endParaRPr lang="en-US" dirty="0"/>
          </a:p>
        </p:txBody>
      </p:sp>
      <p:sp>
        <p:nvSpPr>
          <p:cNvPr id="8" name="Footer Placeholder 7">
            <a:extLst>
              <a:ext uri="{FF2B5EF4-FFF2-40B4-BE49-F238E27FC236}">
                <a16:creationId xmlns:a16="http://schemas.microsoft.com/office/drawing/2014/main" id="{FDEFDA5B-A152-4432-338D-91F7E6A9CC2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A730DC6C-7367-0E96-4342-418EB1909178}"/>
              </a:ext>
            </a:extLst>
          </p:cNvPr>
          <p:cNvSpPr>
            <a:spLocks noGrp="1"/>
          </p:cNvSpPr>
          <p:nvPr>
            <p:ph type="sldNum" sz="quarter" idx="12"/>
          </p:nvPr>
        </p:nvSpPr>
        <p:spPr/>
        <p:txBody>
          <a:bodyPr/>
          <a:lstStyle/>
          <a:p>
            <a:fld id="{14B4F3B2-F3E1-4DD4-B0B3-778241E3C129}" type="slidenum">
              <a:rPr lang="en-US" smtClean="0"/>
              <a:t>‹#›</a:t>
            </a:fld>
            <a:endParaRPr lang="en-US" dirty="0"/>
          </a:p>
        </p:txBody>
      </p:sp>
    </p:spTree>
    <p:extLst>
      <p:ext uri="{BB962C8B-B14F-4D97-AF65-F5344CB8AC3E}">
        <p14:creationId xmlns:p14="http://schemas.microsoft.com/office/powerpoint/2010/main" val="3956651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CD4CC-CB51-E32E-F5EA-9887662278E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114B8C2-426C-8517-6EA4-E4E7BB69E5D1}"/>
              </a:ext>
            </a:extLst>
          </p:cNvPr>
          <p:cNvSpPr>
            <a:spLocks noGrp="1"/>
          </p:cNvSpPr>
          <p:nvPr>
            <p:ph type="dt" sz="half" idx="10"/>
          </p:nvPr>
        </p:nvSpPr>
        <p:spPr/>
        <p:txBody>
          <a:bodyPr/>
          <a:lstStyle/>
          <a:p>
            <a:fld id="{9976A05E-7B9F-4C11-AB3C-0BE45062DC63}" type="datetimeFigureOut">
              <a:rPr lang="en-US" smtClean="0"/>
              <a:t>5/30/2025</a:t>
            </a:fld>
            <a:endParaRPr lang="en-US" dirty="0"/>
          </a:p>
        </p:txBody>
      </p:sp>
      <p:sp>
        <p:nvSpPr>
          <p:cNvPr id="4" name="Footer Placeholder 3">
            <a:extLst>
              <a:ext uri="{FF2B5EF4-FFF2-40B4-BE49-F238E27FC236}">
                <a16:creationId xmlns:a16="http://schemas.microsoft.com/office/drawing/2014/main" id="{8995D84A-F0BD-A180-A1CD-1910FB3156E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CB806D0-32F4-7D07-EDBC-9FF4BFA67B5F}"/>
              </a:ext>
            </a:extLst>
          </p:cNvPr>
          <p:cNvSpPr>
            <a:spLocks noGrp="1"/>
          </p:cNvSpPr>
          <p:nvPr>
            <p:ph type="sldNum" sz="quarter" idx="12"/>
          </p:nvPr>
        </p:nvSpPr>
        <p:spPr/>
        <p:txBody>
          <a:bodyPr/>
          <a:lstStyle/>
          <a:p>
            <a:fld id="{14B4F3B2-F3E1-4DD4-B0B3-778241E3C129}" type="slidenum">
              <a:rPr lang="en-US" smtClean="0"/>
              <a:t>‹#›</a:t>
            </a:fld>
            <a:endParaRPr lang="en-US" dirty="0"/>
          </a:p>
        </p:txBody>
      </p:sp>
    </p:spTree>
    <p:extLst>
      <p:ext uri="{BB962C8B-B14F-4D97-AF65-F5344CB8AC3E}">
        <p14:creationId xmlns:p14="http://schemas.microsoft.com/office/powerpoint/2010/main" val="1677406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3935E4-C95D-B389-F3A2-D34D0B3689AB}"/>
              </a:ext>
            </a:extLst>
          </p:cNvPr>
          <p:cNvSpPr>
            <a:spLocks noGrp="1"/>
          </p:cNvSpPr>
          <p:nvPr>
            <p:ph type="dt" sz="half" idx="10"/>
          </p:nvPr>
        </p:nvSpPr>
        <p:spPr/>
        <p:txBody>
          <a:bodyPr/>
          <a:lstStyle/>
          <a:p>
            <a:fld id="{9976A05E-7B9F-4C11-AB3C-0BE45062DC63}" type="datetimeFigureOut">
              <a:rPr lang="en-US" smtClean="0"/>
              <a:t>5/30/2025</a:t>
            </a:fld>
            <a:endParaRPr lang="en-US" dirty="0"/>
          </a:p>
        </p:txBody>
      </p:sp>
      <p:sp>
        <p:nvSpPr>
          <p:cNvPr id="3" name="Footer Placeholder 2">
            <a:extLst>
              <a:ext uri="{FF2B5EF4-FFF2-40B4-BE49-F238E27FC236}">
                <a16:creationId xmlns:a16="http://schemas.microsoft.com/office/drawing/2014/main" id="{59586570-2743-F8E7-877F-AB80D2183C5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5F58DB1-68D1-41E2-E91B-B6EEE24C8C9E}"/>
              </a:ext>
            </a:extLst>
          </p:cNvPr>
          <p:cNvSpPr>
            <a:spLocks noGrp="1"/>
          </p:cNvSpPr>
          <p:nvPr>
            <p:ph type="sldNum" sz="quarter" idx="12"/>
          </p:nvPr>
        </p:nvSpPr>
        <p:spPr/>
        <p:txBody>
          <a:bodyPr/>
          <a:lstStyle/>
          <a:p>
            <a:fld id="{14B4F3B2-F3E1-4DD4-B0B3-778241E3C129}" type="slidenum">
              <a:rPr lang="en-US" smtClean="0"/>
              <a:t>‹#›</a:t>
            </a:fld>
            <a:endParaRPr lang="en-US" dirty="0"/>
          </a:p>
        </p:txBody>
      </p:sp>
    </p:spTree>
    <p:extLst>
      <p:ext uri="{BB962C8B-B14F-4D97-AF65-F5344CB8AC3E}">
        <p14:creationId xmlns:p14="http://schemas.microsoft.com/office/powerpoint/2010/main" val="3527800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BD671-06E1-A14A-9DB5-4F07D6B9FE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F6F26A1-8A9B-C912-64FE-E334E867D8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13EBBC-03D1-44B1-E877-A1308474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4AAFFC-1188-0DD1-ABD1-888B34D577CD}"/>
              </a:ext>
            </a:extLst>
          </p:cNvPr>
          <p:cNvSpPr>
            <a:spLocks noGrp="1"/>
          </p:cNvSpPr>
          <p:nvPr>
            <p:ph type="dt" sz="half" idx="10"/>
          </p:nvPr>
        </p:nvSpPr>
        <p:spPr/>
        <p:txBody>
          <a:bodyPr/>
          <a:lstStyle/>
          <a:p>
            <a:fld id="{9976A05E-7B9F-4C11-AB3C-0BE45062DC63}" type="datetimeFigureOut">
              <a:rPr lang="en-US" smtClean="0"/>
              <a:t>5/30/2025</a:t>
            </a:fld>
            <a:endParaRPr lang="en-US" dirty="0"/>
          </a:p>
        </p:txBody>
      </p:sp>
      <p:sp>
        <p:nvSpPr>
          <p:cNvPr id="6" name="Footer Placeholder 5">
            <a:extLst>
              <a:ext uri="{FF2B5EF4-FFF2-40B4-BE49-F238E27FC236}">
                <a16:creationId xmlns:a16="http://schemas.microsoft.com/office/drawing/2014/main" id="{08F96468-0180-1756-1B26-E85FCCE4472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F582F8E-1F39-29B5-BDEE-90D4D52C3662}"/>
              </a:ext>
            </a:extLst>
          </p:cNvPr>
          <p:cNvSpPr>
            <a:spLocks noGrp="1"/>
          </p:cNvSpPr>
          <p:nvPr>
            <p:ph type="sldNum" sz="quarter" idx="12"/>
          </p:nvPr>
        </p:nvSpPr>
        <p:spPr/>
        <p:txBody>
          <a:bodyPr/>
          <a:lstStyle/>
          <a:p>
            <a:fld id="{14B4F3B2-F3E1-4DD4-B0B3-778241E3C129}" type="slidenum">
              <a:rPr lang="en-US" smtClean="0"/>
              <a:t>‹#›</a:t>
            </a:fld>
            <a:endParaRPr lang="en-US" dirty="0"/>
          </a:p>
        </p:txBody>
      </p:sp>
    </p:spTree>
    <p:extLst>
      <p:ext uri="{BB962C8B-B14F-4D97-AF65-F5344CB8AC3E}">
        <p14:creationId xmlns:p14="http://schemas.microsoft.com/office/powerpoint/2010/main" val="387255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AFBCF-2B4E-3BE2-5ACE-BD7A7FC673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C53BE64-C789-4A6B-89EC-926BCED49B4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E290A500-9B68-7388-D75B-03A4D9F4E8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8EEF30-A7D9-F649-2FBF-4989E778C399}"/>
              </a:ext>
            </a:extLst>
          </p:cNvPr>
          <p:cNvSpPr>
            <a:spLocks noGrp="1"/>
          </p:cNvSpPr>
          <p:nvPr>
            <p:ph type="dt" sz="half" idx="10"/>
          </p:nvPr>
        </p:nvSpPr>
        <p:spPr/>
        <p:txBody>
          <a:bodyPr/>
          <a:lstStyle/>
          <a:p>
            <a:fld id="{9976A05E-7B9F-4C11-AB3C-0BE45062DC63}" type="datetimeFigureOut">
              <a:rPr lang="en-US" smtClean="0"/>
              <a:t>5/30/2025</a:t>
            </a:fld>
            <a:endParaRPr lang="en-US" dirty="0"/>
          </a:p>
        </p:txBody>
      </p:sp>
      <p:sp>
        <p:nvSpPr>
          <p:cNvPr id="6" name="Footer Placeholder 5">
            <a:extLst>
              <a:ext uri="{FF2B5EF4-FFF2-40B4-BE49-F238E27FC236}">
                <a16:creationId xmlns:a16="http://schemas.microsoft.com/office/drawing/2014/main" id="{D7B10E93-02E6-7D9D-928D-672B1B3740B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8B1BFD-8DA2-B4D3-4A14-6A0EC48929B6}"/>
              </a:ext>
            </a:extLst>
          </p:cNvPr>
          <p:cNvSpPr>
            <a:spLocks noGrp="1"/>
          </p:cNvSpPr>
          <p:nvPr>
            <p:ph type="sldNum" sz="quarter" idx="12"/>
          </p:nvPr>
        </p:nvSpPr>
        <p:spPr/>
        <p:txBody>
          <a:bodyPr/>
          <a:lstStyle/>
          <a:p>
            <a:fld id="{14B4F3B2-F3E1-4DD4-B0B3-778241E3C129}" type="slidenum">
              <a:rPr lang="en-US" smtClean="0"/>
              <a:t>‹#›</a:t>
            </a:fld>
            <a:endParaRPr lang="en-US" dirty="0"/>
          </a:p>
        </p:txBody>
      </p:sp>
    </p:spTree>
    <p:extLst>
      <p:ext uri="{BB962C8B-B14F-4D97-AF65-F5344CB8AC3E}">
        <p14:creationId xmlns:p14="http://schemas.microsoft.com/office/powerpoint/2010/main" val="322018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D1B14-38FD-0E6D-0295-F267009C55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B00D8E-E570-787D-AE45-A823D01C7D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D808F0-710A-C871-344D-1966E6013002}"/>
              </a:ext>
            </a:extLst>
          </p:cNvPr>
          <p:cNvSpPr>
            <a:spLocks noGrp="1"/>
          </p:cNvSpPr>
          <p:nvPr>
            <p:ph type="dt" sz="half" idx="10"/>
          </p:nvPr>
        </p:nvSpPr>
        <p:spPr/>
        <p:txBody>
          <a:bodyPr/>
          <a:lstStyle/>
          <a:p>
            <a:fld id="{9976A05E-7B9F-4C11-AB3C-0BE45062DC63}" type="datetimeFigureOut">
              <a:rPr lang="en-US" smtClean="0"/>
              <a:t>5/30/2025</a:t>
            </a:fld>
            <a:endParaRPr lang="en-US" dirty="0"/>
          </a:p>
        </p:txBody>
      </p:sp>
      <p:sp>
        <p:nvSpPr>
          <p:cNvPr id="5" name="Footer Placeholder 4">
            <a:extLst>
              <a:ext uri="{FF2B5EF4-FFF2-40B4-BE49-F238E27FC236}">
                <a16:creationId xmlns:a16="http://schemas.microsoft.com/office/drawing/2014/main" id="{C3EDCF26-C3C3-0DE9-CB08-47D3C85334B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0153041-1335-1C1F-D235-8F3627555028}"/>
              </a:ext>
            </a:extLst>
          </p:cNvPr>
          <p:cNvSpPr>
            <a:spLocks noGrp="1"/>
          </p:cNvSpPr>
          <p:nvPr>
            <p:ph type="sldNum" sz="quarter" idx="12"/>
          </p:nvPr>
        </p:nvSpPr>
        <p:spPr/>
        <p:txBody>
          <a:bodyPr/>
          <a:lstStyle/>
          <a:p>
            <a:fld id="{14B4F3B2-F3E1-4DD4-B0B3-778241E3C129}" type="slidenum">
              <a:rPr lang="en-US" smtClean="0"/>
              <a:t>‹#›</a:t>
            </a:fld>
            <a:endParaRPr lang="en-US" dirty="0"/>
          </a:p>
        </p:txBody>
      </p:sp>
    </p:spTree>
    <p:extLst>
      <p:ext uri="{BB962C8B-B14F-4D97-AF65-F5344CB8AC3E}">
        <p14:creationId xmlns:p14="http://schemas.microsoft.com/office/powerpoint/2010/main" val="416806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0DDF78-F13F-FE47-5613-1CF06EE94F4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0C91369-3068-5168-2B55-8C53D4E7549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43F6F0-8132-7A61-754D-7A0F39163EF6}"/>
              </a:ext>
            </a:extLst>
          </p:cNvPr>
          <p:cNvSpPr>
            <a:spLocks noGrp="1"/>
          </p:cNvSpPr>
          <p:nvPr>
            <p:ph type="dt" sz="half" idx="10"/>
          </p:nvPr>
        </p:nvSpPr>
        <p:spPr/>
        <p:txBody>
          <a:bodyPr/>
          <a:lstStyle/>
          <a:p>
            <a:fld id="{9976A05E-7B9F-4C11-AB3C-0BE45062DC63}" type="datetimeFigureOut">
              <a:rPr lang="en-US" smtClean="0"/>
              <a:t>5/30/2025</a:t>
            </a:fld>
            <a:endParaRPr lang="en-US" dirty="0"/>
          </a:p>
        </p:txBody>
      </p:sp>
      <p:sp>
        <p:nvSpPr>
          <p:cNvPr id="5" name="Footer Placeholder 4">
            <a:extLst>
              <a:ext uri="{FF2B5EF4-FFF2-40B4-BE49-F238E27FC236}">
                <a16:creationId xmlns:a16="http://schemas.microsoft.com/office/drawing/2014/main" id="{1BE8DA08-96D6-19B3-728F-E26F2311600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8E7C53-081B-7FE9-A406-BD60F56FAABE}"/>
              </a:ext>
            </a:extLst>
          </p:cNvPr>
          <p:cNvSpPr>
            <a:spLocks noGrp="1"/>
          </p:cNvSpPr>
          <p:nvPr>
            <p:ph type="sldNum" sz="quarter" idx="12"/>
          </p:nvPr>
        </p:nvSpPr>
        <p:spPr/>
        <p:txBody>
          <a:bodyPr/>
          <a:lstStyle/>
          <a:p>
            <a:fld id="{14B4F3B2-F3E1-4DD4-B0B3-778241E3C129}" type="slidenum">
              <a:rPr lang="en-US" smtClean="0"/>
              <a:t>‹#›</a:t>
            </a:fld>
            <a:endParaRPr lang="en-US" dirty="0"/>
          </a:p>
        </p:txBody>
      </p:sp>
    </p:spTree>
    <p:extLst>
      <p:ext uri="{BB962C8B-B14F-4D97-AF65-F5344CB8AC3E}">
        <p14:creationId xmlns:p14="http://schemas.microsoft.com/office/powerpoint/2010/main" val="1114407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31848-4E40-EFA3-A1E2-763AB47D67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06E715-19A1-DA68-F14F-437A502F9A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597E09-3412-EA5B-F3ED-E7F71129F8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976A05E-7B9F-4C11-AB3C-0BE45062DC63}" type="datetimeFigureOut">
              <a:rPr lang="en-US" smtClean="0"/>
              <a:t>5/30/2025</a:t>
            </a:fld>
            <a:endParaRPr lang="en-US" dirty="0"/>
          </a:p>
        </p:txBody>
      </p:sp>
      <p:sp>
        <p:nvSpPr>
          <p:cNvPr id="5" name="Footer Placeholder 4">
            <a:extLst>
              <a:ext uri="{FF2B5EF4-FFF2-40B4-BE49-F238E27FC236}">
                <a16:creationId xmlns:a16="http://schemas.microsoft.com/office/drawing/2014/main" id="{5900C593-BA45-CC73-6580-2D5B135D82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9BD89A4E-3109-CA5C-D0F1-CD3E506659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4B4F3B2-F3E1-4DD4-B0B3-778241E3C129}" type="slidenum">
              <a:rPr lang="en-US" smtClean="0"/>
              <a:t>‹#›</a:t>
            </a:fld>
            <a:endParaRPr lang="en-US" dirty="0"/>
          </a:p>
        </p:txBody>
      </p:sp>
    </p:spTree>
    <p:extLst>
      <p:ext uri="{BB962C8B-B14F-4D97-AF65-F5344CB8AC3E}">
        <p14:creationId xmlns:p14="http://schemas.microsoft.com/office/powerpoint/2010/main" val="17848674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wallpaperflare.com/battle-of-gods-wallpaper-weapons-army-being-art-the-sun-s-rays-wallpaper-stwuy" TargetMode="External"/><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hyperlink" Target="https://www.wallpaperflare.com/heaven-hell-signs-wallpaper-qagsr" TargetMode="Externa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pxhere.com/ko/photo/1130474" TargetMode="External"/><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pxhere.com/th/photo/819340" TargetMode="External"/><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goodfreephotos.com/public-domain-images/steam-plumes-on-crater-hawaii-volcanoes-national-park.jpg.php" TargetMode="External"/><Relationship Id="rId7" Type="http://schemas.openxmlformats.org/officeDocument/2006/relationships/hyperlink" Target="https://www.wallpaperflare.com/volcano-eruption-eruptions-nature-landscape-mountains-mushroom-clouds-wallpaper-pwcdq" TargetMode="External"/><Relationship Id="rId2" Type="http://schemas.openxmlformats.org/officeDocument/2006/relationships/image" Target="../media/image28.jpg"/><Relationship Id="rId1" Type="http://schemas.openxmlformats.org/officeDocument/2006/relationships/slideLayout" Target="../slideLayouts/slideLayout2.xml"/><Relationship Id="rId6" Type="http://schemas.openxmlformats.org/officeDocument/2006/relationships/image" Target="../media/image30.jpg"/><Relationship Id="rId5" Type="http://schemas.openxmlformats.org/officeDocument/2006/relationships/hyperlink" Target="https://palabrasdesdeelumbral.blogspot.com/2018/05/" TargetMode="External"/><Relationship Id="rId4" Type="http://schemas.openxmlformats.org/officeDocument/2006/relationships/image" Target="../media/image29.jpg"/></Relationships>
</file>

<file path=ppt/slides/_rels/slide26.xml.rels><?xml version="1.0" encoding="UTF-8" standalone="yes"?>
<Relationships xmlns="http://schemas.openxmlformats.org/package/2006/relationships"><Relationship Id="rId3" Type="http://schemas.openxmlformats.org/officeDocument/2006/relationships/hyperlink" Target="https://www.wallpaperflare.com/photo-of-mt-everest-himalayas-annapurna-mountain-mountains-wallpaper-ahesz" TargetMode="External"/><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s://pixabay.com/en/landover-maryland-fedex-field-89813/" TargetMode="External"/><Relationship Id="rId3" Type="http://schemas.openxmlformats.org/officeDocument/2006/relationships/hyperlink" Target="http://flickr.com/photos/joelogon/1197486342" TargetMode="External"/><Relationship Id="rId7" Type="http://schemas.openxmlformats.org/officeDocument/2006/relationships/image" Target="../media/image34.jpg"/><Relationship Id="rId2" Type="http://schemas.openxmlformats.org/officeDocument/2006/relationships/image" Target="../media/image32.jp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hyperlink" Target="https://www.flickr.com/photos/west_point/6487815235/" TargetMode="External"/><Relationship Id="rId4" Type="http://schemas.openxmlformats.org/officeDocument/2006/relationships/image" Target="../media/image33.jpg"/></Relationships>
</file>

<file path=ppt/slides/_rels/slide28.xml.rels><?xml version="1.0" encoding="UTF-8" standalone="yes"?>
<Relationships xmlns="http://schemas.openxmlformats.org/package/2006/relationships"><Relationship Id="rId3" Type="http://schemas.openxmlformats.org/officeDocument/2006/relationships/hyperlink" Target="http://www.thelastamericanvagabond.com/science/reincarnation-as-a-biological-adaptation-to-natural-selection/" TargetMode="External"/><Relationship Id="rId2" Type="http://schemas.openxmlformats.org/officeDocument/2006/relationships/image" Target="../media/image35.jpeg"/><Relationship Id="rId1" Type="http://schemas.openxmlformats.org/officeDocument/2006/relationships/slideLayout" Target="../slideLayouts/slideLayout2.xml"/><Relationship Id="rId5" Type="http://schemas.openxmlformats.org/officeDocument/2006/relationships/hyperlink" Target="http://www.pixnio.com/space/planet-earth-universe-galaxy" TargetMode="External"/><Relationship Id="rId4" Type="http://schemas.openxmlformats.org/officeDocument/2006/relationships/image" Target="../media/image36.jpg"/></Relationships>
</file>

<file path=ppt/slides/_rels/slide29.xml.rels><?xml version="1.0" encoding="UTF-8" standalone="yes"?>
<Relationships xmlns="http://schemas.openxmlformats.org/package/2006/relationships"><Relationship Id="rId3" Type="http://schemas.openxmlformats.org/officeDocument/2006/relationships/hyperlink" Target="https://www.deviantart.com/dario999/art/Minimalistic-Diamonds-Full-HD-406528069" TargetMode="External"/><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wallpaperflare.com/islam-good-and-evil-evil-qur-an-verses-good-bad-repel-evil-by-what-is-best-wallpaper-mpihu" TargetMode="External"/><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flickr.com/photos/25559122@N06/5261610800/" TargetMode="External"/><Relationship Id="rId2" Type="http://schemas.openxmlformats.org/officeDocument/2006/relationships/image" Target="../media/image40.jp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hyperlink" Target="https://www.wallpaperflare.com/agony-blood-bondage-dark-decay-demon-emotion-evil-fangs-wallpaper-hrhmc" TargetMode="External"/><Relationship Id="rId4" Type="http://schemas.openxmlformats.org/officeDocument/2006/relationships/image" Target="../media/image41.jpg"/></Relationships>
</file>

<file path=ppt/slides/_rels/slide33.xml.rels><?xml version="1.0" encoding="UTF-8" standalone="yes"?>
<Relationships xmlns="http://schemas.openxmlformats.org/package/2006/relationships"><Relationship Id="rId3" Type="http://schemas.openxmlformats.org/officeDocument/2006/relationships/hyperlink" Target="https://www.pexels.com/photo/black-and-white-lights-sun-ray-of-sunshine-1950/" TargetMode="External"/><Relationship Id="rId7" Type="http://schemas.openxmlformats.org/officeDocument/2006/relationships/image" Target="../media/image4.jpeg"/><Relationship Id="rId2" Type="http://schemas.openxmlformats.org/officeDocument/2006/relationships/image" Target="../media/image42.jpg"/><Relationship Id="rId1" Type="http://schemas.openxmlformats.org/officeDocument/2006/relationships/slideLayout" Target="../slideLayouts/slideLayout2.xml"/><Relationship Id="rId6" Type="http://schemas.openxmlformats.org/officeDocument/2006/relationships/image" Target="../media/image44.jpg"/><Relationship Id="rId5" Type="http://schemas.openxmlformats.org/officeDocument/2006/relationships/hyperlink" Target="https://www.flickr.com/photos/creative_stock/12783164174" TargetMode="External"/><Relationship Id="rId4" Type="http://schemas.openxmlformats.org/officeDocument/2006/relationships/image" Target="../media/image43.jpg"/></Relationships>
</file>

<file path=ppt/slides/_rels/slide34.xml.rels><?xml version="1.0" encoding="UTF-8" standalone="yes"?>
<Relationships xmlns="http://schemas.openxmlformats.org/package/2006/relationships"><Relationship Id="rId3" Type="http://schemas.openxmlformats.org/officeDocument/2006/relationships/hyperlink" Target="https://sanketthodge.blogspot.com/2014/04/realm-of-fury-aarohi-vnit-nagpur.html" TargetMode="External"/><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hyperlink" Target="https://www.wallpaperflare.com/search?wallpaper=Blizzard" TargetMode="External"/><Relationship Id="rId7" Type="http://schemas.openxmlformats.org/officeDocument/2006/relationships/hyperlink" Target="https://pixabay.com/en/swirl-background-vortex-blue-sky-629677/" TargetMode="External"/><Relationship Id="rId2" Type="http://schemas.openxmlformats.org/officeDocument/2006/relationships/image" Target="../media/image46.jpg"/><Relationship Id="rId1" Type="http://schemas.openxmlformats.org/officeDocument/2006/relationships/slideLayout" Target="../slideLayouts/slideLayout2.xml"/><Relationship Id="rId6" Type="http://schemas.openxmlformats.org/officeDocument/2006/relationships/image" Target="../media/image48.jpg"/><Relationship Id="rId5" Type="http://schemas.openxmlformats.org/officeDocument/2006/relationships/hyperlink" Target="https://pxhere.com/pt/photo/148296" TargetMode="External"/><Relationship Id="rId4" Type="http://schemas.openxmlformats.org/officeDocument/2006/relationships/image" Target="../media/image47.jpeg"/></Relationships>
</file>

<file path=ppt/slides/_rels/slide3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pexels.com/photo/book-pages-books-close-up-grass-415078/" TargetMode="External"/><Relationship Id="rId2" Type="http://schemas.openxmlformats.org/officeDocument/2006/relationships/image" Target="../media/image51.jpeg"/><Relationship Id="rId1" Type="http://schemas.openxmlformats.org/officeDocument/2006/relationships/slideLayout" Target="../slideLayouts/slideLayout2.xml"/><Relationship Id="rId5" Type="http://schemas.openxmlformats.org/officeDocument/2006/relationships/hyperlink" Target="https://c4.wallpaperflare.com/wallpaper/157/592/38/heaven-vs-hell-wallpaper-preview.jpg" TargetMode="External"/><Relationship Id="rId4" Type="http://schemas.openxmlformats.org/officeDocument/2006/relationships/hyperlink" Target="https://www.wallpaperflare.com/battle-of-gods-wallpaper-weapons-army-being-art-the-sun-s-rays-wallpaper-stwuy"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c.pxhere.com/photos/eb/25/the_white_house_washington_d_c_landmark_historic_historical_president_obama_portico_columns-1130474.jpg!d" TargetMode="External"/><Relationship Id="rId2" Type="http://schemas.openxmlformats.org/officeDocument/2006/relationships/hyperlink" Target="https://lolajoephoto.com/" TargetMode="External"/><Relationship Id="rId1" Type="http://schemas.openxmlformats.org/officeDocument/2006/relationships/slideLayout" Target="../slideLayouts/slideLayout2.xml"/><Relationship Id="rId5" Type="http://schemas.openxmlformats.org/officeDocument/2006/relationships/hyperlink" Target="https://www.pexels.com/photo/book-pages-books-close-up-grass-415078/" TargetMode="External"/><Relationship Id="rId4" Type="http://schemas.openxmlformats.org/officeDocument/2006/relationships/image" Target="../media/image51.jpeg"/></Relationships>
</file>

<file path=ppt/slides/_rels/slide39.xml.rels><?xml version="1.0" encoding="UTF-8" standalone="yes"?>
<Relationships xmlns="http://schemas.openxmlformats.org/package/2006/relationships"><Relationship Id="rId8" Type="http://schemas.openxmlformats.org/officeDocument/2006/relationships/hyperlink" Target="https://www.pexels.com/photo/book-pages-books-close-up-grass-415078/" TargetMode="External"/><Relationship Id="rId3" Type="http://schemas.openxmlformats.org/officeDocument/2006/relationships/hyperlink" Target="https://ak.picdn.net/shutterstock/videos/9893900/thumb/1.jpg" TargetMode="External"/><Relationship Id="rId7" Type="http://schemas.openxmlformats.org/officeDocument/2006/relationships/image" Target="../media/image51.jpeg"/><Relationship Id="rId2" Type="http://schemas.openxmlformats.org/officeDocument/2006/relationships/hyperlink" Target="https://knightfoundation.org/wp-content/uploads/2020/02/sam-mcghee-KieCLNzKoBo-unsplash.jpg?w=5760" TargetMode="External"/><Relationship Id="rId1" Type="http://schemas.openxmlformats.org/officeDocument/2006/relationships/slideLayout" Target="../slideLayouts/slideLayout2.xml"/><Relationship Id="rId6" Type="http://schemas.openxmlformats.org/officeDocument/2006/relationships/hyperlink" Target="https://c4.wallpaperflare.com/wallpaper/941/993/168/nature-mountains-mount-everest-landscape-wallpaper-preview.jpg" TargetMode="External"/><Relationship Id="rId5" Type="http://schemas.openxmlformats.org/officeDocument/2006/relationships/hyperlink" Target="https://c4.wallpaperflare.com/wallpaper/458/641/270/nature-volcano-lava-hawaii-wallpaper-preview.jpg" TargetMode="External"/><Relationship Id="rId4" Type="http://schemas.openxmlformats.org/officeDocument/2006/relationships/hyperlink" Target="https://c1.staticflickr.com/9/8206/8276459416_5a4afe119c_b.jpg" TargetMode="External"/></Relationships>
</file>

<file path=ppt/slides/_rels/slide40.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hyperlink" Target="https://ggwash.org/images/posts/_resized/RFK_parking.png" TargetMode="External"/><Relationship Id="rId7" Type="http://schemas.openxmlformats.org/officeDocument/2006/relationships/hyperlink" Target="https://images-wixmp-ed30a86b8c4ca887773594c2.wixmp.com/i/b0669d26-7b30-4d01-b121-e64d61d1c89c/d6q1b2d-180753bd-7fb9-4624-9686-6e7dee935e9b.png?token=eyJ0eXAiOiJKV1QiLCJhbGciOiJIUzI1NiJ9.eyJpc3MiOiJ1cm46YXBwOjdlMGQxODg5ODIyNjQzNzNhNWYwZDQxNWVhMGQyNmUwIiwic3ViIjoidXJuOmFwcDo3ZTBkMTg4OTgyMjY0MzczYTVmMGQ0MTVlYTBkMjZlMCIsImF1ZCI6WyJ1cm46c2VydmljZTpmaWxlLmRvd25sb2FkIl0sIm9iaiI6W1t7InBhdGgiOiIvaS9iMDY2OWQyNi03YjMwLTRkMDEtYjEyMS1lNjRkNjFkMWM4OWMvZDZxMWIyZC0xODA3NTNiZC03ZmI5LTQ2MjQtOTY4Ni02ZTdkZWU5MzVlOWIucG5nIn1dXX0.VctZWI9sayX26_ECqir7w5LVJLeLsb7oF1Cxpg1XHB4" TargetMode="External"/><Relationship Id="rId2" Type="http://schemas.openxmlformats.org/officeDocument/2006/relationships/hyperlink" Target="https://cdn.pixabay.com/photo/2013/03/04/04/16/landover-89813_960_720.jpg" TargetMode="External"/><Relationship Id="rId1" Type="http://schemas.openxmlformats.org/officeDocument/2006/relationships/slideLayout" Target="../slideLayouts/slideLayout2.xml"/><Relationship Id="rId6" Type="http://schemas.openxmlformats.org/officeDocument/2006/relationships/hyperlink" Target="https://c4.wallpaperflare.com/wallpaper/877/250/576/earth-sunrise-from-space-wallpaper-thumb.jpg" TargetMode="External"/><Relationship Id="rId5" Type="http://schemas.openxmlformats.org/officeDocument/2006/relationships/hyperlink" Target="https://i2.wp.com/www.thelastamericanvagabond.com/wp-content/uploads/2016/02/light-energy-being-life-after-death-soul.jpg" TargetMode="External"/><Relationship Id="rId4" Type="http://schemas.openxmlformats.org/officeDocument/2006/relationships/hyperlink" Target="https://www.forceswatch.net/wp-content/uploads/shutterstock_1438347449.jpg" TargetMode="External"/><Relationship Id="rId9" Type="http://schemas.openxmlformats.org/officeDocument/2006/relationships/hyperlink" Target="https://www.pexels.com/photo/book-pages-books-close-up-grass-415078/" TargetMode="External"/></Relationships>
</file>

<file path=ppt/slides/_rels/slide41.xml.rels><?xml version="1.0" encoding="UTF-8" standalone="yes"?>
<Relationships xmlns="http://schemas.openxmlformats.org/package/2006/relationships"><Relationship Id="rId8" Type="http://schemas.openxmlformats.org/officeDocument/2006/relationships/hyperlink" Target="https://www.pexels.com/photo/book-pages-books-close-up-grass-415078/" TargetMode="External"/><Relationship Id="rId3" Type="http://schemas.openxmlformats.org/officeDocument/2006/relationships/hyperlink" Target="https://c4.wallpaperflare.com/wallpaper/554/384/1010/good-vs-evil-fantasy-bird-version-wallpaper-preview.jpg" TargetMode="External"/><Relationship Id="rId7" Type="http://schemas.openxmlformats.org/officeDocument/2006/relationships/image" Target="../media/image51.jpeg"/><Relationship Id="rId2" Type="http://schemas.openxmlformats.org/officeDocument/2006/relationships/hyperlink" Target="https://images.pexels.com/photos/50586/steelwool-dark-firespin-spiral-50586.jpeg?cs=srgb&amp;dl=lights-night-dark-50586.jpg&amp;fm=jpg" TargetMode="External"/><Relationship Id="rId1" Type="http://schemas.openxmlformats.org/officeDocument/2006/relationships/slideLayout" Target="../slideLayouts/slideLayout2.xml"/><Relationship Id="rId6" Type="http://schemas.openxmlformats.org/officeDocument/2006/relationships/hyperlink" Target="https://images.pexels.com/photos/1950/black-and-white-lights-sun-ray-of-sunshine.jpg?auto=compress&amp;cs=tinysrgb&amp;dpr=3&amp;h=750&amp;w=1260" TargetMode="External"/><Relationship Id="rId5" Type="http://schemas.openxmlformats.org/officeDocument/2006/relationships/hyperlink" Target="https://c4.wallpaperflare.com/wallpaper/860/490/336/action-adventure-army-art-wallpaper-preview.jpg" TargetMode="External"/><Relationship Id="rId4" Type="http://schemas.openxmlformats.org/officeDocument/2006/relationships/hyperlink" Target="https://c.pxhere.com/photos/8d/25/shadow_black_angel_photoshop_death_surrealism_headstone_raven-163904.jpg!d"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c4.wallpaperflare.com/wallpaper/291/32/969/rain-beautiful-desktop-wallpaper-preview.jpg" TargetMode="External"/><Relationship Id="rId7" Type="http://schemas.openxmlformats.org/officeDocument/2006/relationships/hyperlink" Target="https://www.pexels.com/photo/book-pages-books-close-up-grass-415078/" TargetMode="External"/><Relationship Id="rId2" Type="http://schemas.openxmlformats.org/officeDocument/2006/relationships/hyperlink" Target="https://c4.wallpaperflare.com/wallpaper/836/611/622/volcano-lava-eruption-hd-wallpaper-thumb.jpg" TargetMode="External"/><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hyperlink" Target="https://0.s3.envato.com/files/102229904/365845.jpg" TargetMode="External"/><Relationship Id="rId4" Type="http://schemas.openxmlformats.org/officeDocument/2006/relationships/hyperlink" Target="https://get.pxhere.com/photo/light-night-atmosphere-dark-beam-line-darkness-lighting-lens-flare-light-beam-148296.jpg"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hyperlink" Target="https://images.pexels.com/415078/" TargetMode="External"/><Relationship Id="rId1" Type="http://schemas.openxmlformats.org/officeDocument/2006/relationships/slideLayout" Target="../slideLayouts/slideLayout2.xml"/><Relationship Id="rId4" Type="http://schemas.openxmlformats.org/officeDocument/2006/relationships/hyperlink" Target="https://www.pexels.com/photo/book-pages-books-close-up-grass-415078/"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27BDFED6-6E33-4606-AFE2-886ADB1C0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ainting of a group of dragons fighting&#10;&#10;AI-generated content may be incorrect.">
            <a:extLst>
              <a:ext uri="{FF2B5EF4-FFF2-40B4-BE49-F238E27FC236}">
                <a16:creationId xmlns:a16="http://schemas.microsoft.com/office/drawing/2014/main" id="{751499AF-4ACC-F968-E590-1D7ED99B6FEB}"/>
              </a:ext>
            </a:extLst>
          </p:cNvPr>
          <p:cNvPicPr>
            <a:picLocks noChangeAspect="1"/>
          </p:cNvPicPr>
          <p:nvPr/>
        </p:nvPicPr>
        <p:blipFill>
          <a:blip r:embed="rId2">
            <a:alphaModFix/>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3353" r="-1" b="6713"/>
          <a:stretch>
            <a:fillRect/>
          </a:stretch>
        </p:blipFill>
        <p:spPr>
          <a:xfrm>
            <a:off x="4547937" y="-5"/>
            <a:ext cx="7644062" cy="3681406"/>
          </a:xfrm>
          <a:prstGeom prst="rect">
            <a:avLst/>
          </a:prstGeom>
        </p:spPr>
      </p:pic>
      <p:pic>
        <p:nvPicPr>
          <p:cNvPr id="16" name="Picture 15" descr="A sunset over a river&#10;&#10;AI-generated content may be incorrect.">
            <a:extLst>
              <a:ext uri="{FF2B5EF4-FFF2-40B4-BE49-F238E27FC236}">
                <a16:creationId xmlns:a16="http://schemas.microsoft.com/office/drawing/2014/main" id="{6CBA7603-2F99-B04F-E2F4-9ECAD3FD989D}"/>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4722" r="1430" b="1"/>
          <a:stretch>
            <a:fillRect/>
          </a:stretch>
        </p:blipFill>
        <p:spPr>
          <a:xfrm>
            <a:off x="4547938" y="3681409"/>
            <a:ext cx="7644062" cy="3176595"/>
          </a:xfrm>
          <a:prstGeom prst="rect">
            <a:avLst/>
          </a:prstGeom>
        </p:spPr>
      </p:pic>
      <p:sp>
        <p:nvSpPr>
          <p:cNvPr id="23" name="Rectangle 22">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9F6EF7-D64C-9985-6252-3621AAC9CDF3}"/>
              </a:ext>
            </a:extLst>
          </p:cNvPr>
          <p:cNvSpPr>
            <a:spLocks noGrp="1"/>
          </p:cNvSpPr>
          <p:nvPr>
            <p:ph type="ctrTitle"/>
          </p:nvPr>
        </p:nvSpPr>
        <p:spPr>
          <a:xfrm>
            <a:off x="159775" y="1183475"/>
            <a:ext cx="5395912" cy="2387600"/>
          </a:xfrm>
        </p:spPr>
        <p:txBody>
          <a:bodyPr>
            <a:normAutofit fontScale="90000"/>
          </a:bodyPr>
          <a:lstStyle/>
          <a:p>
            <a:r>
              <a:rPr lang="en-US" sz="6700" dirty="0">
                <a:solidFill>
                  <a:srgbClr val="FF0000"/>
                </a:solidFill>
                <a:latin typeface="Algerian" panose="04020705040A02060702" pitchFamily="82" charset="0"/>
              </a:rPr>
              <a:t>Destiny’s Calling</a:t>
            </a:r>
            <a:br>
              <a:rPr lang="en-US" sz="5000" dirty="0">
                <a:solidFill>
                  <a:srgbClr val="FF0000"/>
                </a:solidFill>
                <a:latin typeface="Algerian" panose="04020705040A02060702" pitchFamily="82" charset="0"/>
              </a:rPr>
            </a:br>
            <a:br>
              <a:rPr lang="en-US" sz="5000" dirty="0">
                <a:solidFill>
                  <a:srgbClr val="FF0000"/>
                </a:solidFill>
                <a:latin typeface="Algerian" panose="04020705040A02060702" pitchFamily="82" charset="0"/>
              </a:rPr>
            </a:br>
            <a:r>
              <a:rPr lang="en-US" sz="5000" dirty="0">
                <a:solidFill>
                  <a:srgbClr val="FF0000"/>
                </a:solidFill>
                <a:latin typeface="Algerian" panose="04020705040A02060702" pitchFamily="82" charset="0"/>
              </a:rPr>
              <a:t>-</a:t>
            </a:r>
            <a:r>
              <a:rPr lang="en-US" sz="5000" dirty="0">
                <a:solidFill>
                  <a:srgbClr val="FF0000"/>
                </a:solidFill>
                <a:latin typeface="Magneto" panose="04030805050802020D02" pitchFamily="82" charset="0"/>
              </a:rPr>
              <a:t>A WORLD UNITED</a:t>
            </a:r>
          </a:p>
        </p:txBody>
      </p:sp>
      <p:sp>
        <p:nvSpPr>
          <p:cNvPr id="3" name="Subtitle 2">
            <a:extLst>
              <a:ext uri="{FF2B5EF4-FFF2-40B4-BE49-F238E27FC236}">
                <a16:creationId xmlns:a16="http://schemas.microsoft.com/office/drawing/2014/main" id="{6F401A03-4460-2F05-134A-6630838CE161}"/>
              </a:ext>
            </a:extLst>
          </p:cNvPr>
          <p:cNvSpPr>
            <a:spLocks noGrp="1"/>
          </p:cNvSpPr>
          <p:nvPr>
            <p:ph type="subTitle" idx="1"/>
          </p:nvPr>
        </p:nvSpPr>
        <p:spPr>
          <a:xfrm>
            <a:off x="16208" y="5121276"/>
            <a:ext cx="5395912" cy="1655762"/>
          </a:xfrm>
        </p:spPr>
        <p:txBody>
          <a:bodyPr>
            <a:normAutofit fontScale="47500" lnSpcReduction="20000"/>
          </a:bodyPr>
          <a:lstStyle/>
          <a:p>
            <a:pPr algn="l"/>
            <a:r>
              <a:rPr lang="en-US" sz="2000" dirty="0">
                <a:solidFill>
                  <a:srgbClr val="00B0F0"/>
                </a:solidFill>
              </a:rPr>
              <a:t>Kenneth D. Johnson II</a:t>
            </a:r>
          </a:p>
          <a:p>
            <a:pPr algn="l"/>
            <a:endParaRPr lang="en-US" sz="2000" dirty="0">
              <a:solidFill>
                <a:srgbClr val="00B0F0"/>
              </a:solidFill>
            </a:endParaRPr>
          </a:p>
          <a:p>
            <a:pPr algn="l"/>
            <a:r>
              <a:rPr lang="en-US" sz="2000" dirty="0">
                <a:solidFill>
                  <a:srgbClr val="00B0F0"/>
                </a:solidFill>
              </a:rPr>
              <a:t>Developing New Worlds:</a:t>
            </a:r>
          </a:p>
          <a:p>
            <a:pPr algn="l"/>
            <a:r>
              <a:rPr lang="en-US" sz="2000" dirty="0">
                <a:solidFill>
                  <a:srgbClr val="00B0F0"/>
                </a:solidFill>
              </a:rPr>
              <a:t>Environment and Historical Research Online</a:t>
            </a:r>
          </a:p>
          <a:p>
            <a:pPr algn="l"/>
            <a:r>
              <a:rPr lang="en-US" sz="2000" dirty="0" err="1">
                <a:solidFill>
                  <a:srgbClr val="00B0F0"/>
                </a:solidFill>
              </a:rPr>
              <a:t>Fullsail</a:t>
            </a:r>
            <a:r>
              <a:rPr lang="en-US" sz="2000" dirty="0">
                <a:solidFill>
                  <a:srgbClr val="00B0F0"/>
                </a:solidFill>
              </a:rPr>
              <a:t> University</a:t>
            </a:r>
          </a:p>
          <a:p>
            <a:pPr algn="l"/>
            <a:r>
              <a:rPr lang="en-US" sz="2000" dirty="0">
                <a:solidFill>
                  <a:srgbClr val="00B0F0"/>
                </a:solidFill>
              </a:rPr>
              <a:t>30 May 2025</a:t>
            </a:r>
          </a:p>
          <a:p>
            <a:pPr algn="l"/>
            <a:r>
              <a:rPr lang="en-US" sz="2000" dirty="0">
                <a:solidFill>
                  <a:srgbClr val="00B0F0"/>
                </a:solidFill>
              </a:rPr>
              <a:t>Kimberly Borwick, Instructing</a:t>
            </a:r>
          </a:p>
          <a:p>
            <a:pPr algn="l"/>
            <a:endParaRPr lang="en-US" sz="2000" dirty="0">
              <a:solidFill>
                <a:srgbClr val="00B0F0"/>
              </a:solidFill>
            </a:endParaRPr>
          </a:p>
        </p:txBody>
      </p:sp>
      <p:cxnSp>
        <p:nvCxnSpPr>
          <p:cNvPr id="25" name="Straight Connector 24">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3681408"/>
            <a:ext cx="113537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1450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35FA909-3F24-448C-A8BC-7CF77F62F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D4F37C-7073-4E40-C584-DF71183806EA}"/>
              </a:ext>
            </a:extLst>
          </p:cNvPr>
          <p:cNvSpPr>
            <a:spLocks noGrp="1"/>
          </p:cNvSpPr>
          <p:nvPr>
            <p:ph type="title"/>
          </p:nvPr>
        </p:nvSpPr>
        <p:spPr>
          <a:xfrm>
            <a:off x="838200" y="1641752"/>
            <a:ext cx="6140449" cy="1323439"/>
          </a:xfrm>
        </p:spPr>
        <p:txBody>
          <a:bodyPr anchor="t">
            <a:normAutofit/>
          </a:bodyPr>
          <a:lstStyle/>
          <a:p>
            <a:r>
              <a:rPr lang="en-US" sz="4000">
                <a:solidFill>
                  <a:schemeClr val="bg1"/>
                </a:solidFill>
              </a:rPr>
              <a:t>Story Premise</a:t>
            </a:r>
          </a:p>
        </p:txBody>
      </p:sp>
      <p:sp>
        <p:nvSpPr>
          <p:cNvPr id="3" name="Content Placeholder 2">
            <a:extLst>
              <a:ext uri="{FF2B5EF4-FFF2-40B4-BE49-F238E27FC236}">
                <a16:creationId xmlns:a16="http://schemas.microsoft.com/office/drawing/2014/main" id="{0CD05DA5-952E-A042-C674-233FEFE3D86F}"/>
              </a:ext>
            </a:extLst>
          </p:cNvPr>
          <p:cNvSpPr>
            <a:spLocks noGrp="1"/>
          </p:cNvSpPr>
          <p:nvPr>
            <p:ph idx="1"/>
          </p:nvPr>
        </p:nvSpPr>
        <p:spPr>
          <a:xfrm>
            <a:off x="838200" y="3146400"/>
            <a:ext cx="6140449" cy="2862288"/>
          </a:xfrm>
        </p:spPr>
        <p:txBody>
          <a:bodyPr>
            <a:normAutofit/>
          </a:bodyPr>
          <a:lstStyle/>
          <a:p>
            <a:r>
              <a:rPr lang="en-US" sz="1900" dirty="0">
                <a:solidFill>
                  <a:schemeClr val="bg1">
                    <a:alpha val="80000"/>
                  </a:schemeClr>
                </a:solidFill>
              </a:rPr>
              <a:t>In the wake of post-military depression, KJ/Sargeant Johnson finds himself and family amid another spiritual conflict.  The enemy (Dark One) has found a way to infuse his malice and evil on to the contemporary world, and now KJ must lead a spiritually anointed and empowered group against the Dark One and his foes, with the world's government uniting behind him, while still balancing his faith and his purpose to stop the enemy from overpowering the earth with evil and destroying all harmony and peace that exists.</a:t>
            </a:r>
          </a:p>
        </p:txBody>
      </p:sp>
      <p:pic>
        <p:nvPicPr>
          <p:cNvPr id="5" name="Picture 4" descr="A person in a white shirt and black jacket&#10;&#10;AI-generated content may be incorrect.">
            <a:extLst>
              <a:ext uri="{FF2B5EF4-FFF2-40B4-BE49-F238E27FC236}">
                <a16:creationId xmlns:a16="http://schemas.microsoft.com/office/drawing/2014/main" id="{956ACEB9-4176-4833-64ED-0EEE7F62BE22}"/>
              </a:ext>
            </a:extLst>
          </p:cNvPr>
          <p:cNvPicPr>
            <a:picLocks noChangeAspect="1"/>
          </p:cNvPicPr>
          <p:nvPr/>
        </p:nvPicPr>
        <p:blipFill>
          <a:blip r:embed="rId3">
            <a:extLst>
              <a:ext uri="{28A0092B-C50C-407E-A947-70E740481C1C}">
                <a14:useLocalDpi xmlns:a14="http://schemas.microsoft.com/office/drawing/2010/main" val="0"/>
              </a:ext>
            </a:extLst>
          </a:blip>
          <a:srcRect r="11656"/>
          <a:stretch>
            <a:fillRect/>
          </a:stretch>
        </p:blipFill>
        <p:spPr>
          <a:xfrm>
            <a:off x="7668829" y="-1"/>
            <a:ext cx="4543953" cy="6858002"/>
          </a:xfrm>
          <a:custGeom>
            <a:avLst/>
            <a:gdLst/>
            <a:ahLst/>
            <a:cxnLst/>
            <a:rect l="l" t="t" r="r" b="b"/>
            <a:pathLst>
              <a:path w="4543953" h="6858002">
                <a:moveTo>
                  <a:pt x="248638" y="6438981"/>
                </a:moveTo>
                <a:cubicBezTo>
                  <a:pt x="258140" y="6444077"/>
                  <a:pt x="265617" y="6451650"/>
                  <a:pt x="268569" y="6463841"/>
                </a:cubicBezTo>
                <a:lnTo>
                  <a:pt x="268572" y="6463849"/>
                </a:lnTo>
                <a:lnTo>
                  <a:pt x="279556" y="6508052"/>
                </a:lnTo>
                <a:lnTo>
                  <a:pt x="282367" y="6513012"/>
                </a:lnTo>
                <a:lnTo>
                  <a:pt x="284834" y="6521804"/>
                </a:lnTo>
                <a:lnTo>
                  <a:pt x="301172" y="6546195"/>
                </a:lnTo>
                <a:lnTo>
                  <a:pt x="301172" y="6546194"/>
                </a:lnTo>
                <a:lnTo>
                  <a:pt x="282367" y="6513012"/>
                </a:lnTo>
                <a:lnTo>
                  <a:pt x="268572" y="6463849"/>
                </a:lnTo>
                <a:lnTo>
                  <a:pt x="268569" y="6463840"/>
                </a:lnTo>
                <a:close/>
                <a:moveTo>
                  <a:pt x="332842" y="2836172"/>
                </a:moveTo>
                <a:lnTo>
                  <a:pt x="332842" y="2836173"/>
                </a:lnTo>
                <a:cubicBezTo>
                  <a:pt x="336914" y="2839983"/>
                  <a:pt x="340200" y="2844317"/>
                  <a:pt x="341533" y="2848794"/>
                </a:cubicBezTo>
                <a:cubicBezTo>
                  <a:pt x="348200" y="2870416"/>
                  <a:pt x="356392" y="2892181"/>
                  <a:pt x="361441" y="2914328"/>
                </a:cubicBezTo>
                <a:lnTo>
                  <a:pt x="366072" y="2947863"/>
                </a:lnTo>
                <a:lnTo>
                  <a:pt x="362488" y="2982148"/>
                </a:lnTo>
                <a:cubicBezTo>
                  <a:pt x="354392" y="3014153"/>
                  <a:pt x="350582" y="3045777"/>
                  <a:pt x="350796" y="3077401"/>
                </a:cubicBezTo>
                <a:lnTo>
                  <a:pt x="350796" y="3077402"/>
                </a:lnTo>
                <a:lnTo>
                  <a:pt x="350796" y="3077402"/>
                </a:lnTo>
                <a:cubicBezTo>
                  <a:pt x="351010" y="3109026"/>
                  <a:pt x="355249" y="3140650"/>
                  <a:pt x="363250" y="3172655"/>
                </a:cubicBezTo>
                <a:cubicBezTo>
                  <a:pt x="389159" y="3276481"/>
                  <a:pt x="416591" y="3380306"/>
                  <a:pt x="410877" y="3489468"/>
                </a:cubicBezTo>
                <a:cubicBezTo>
                  <a:pt x="409925" y="3507564"/>
                  <a:pt x="421546" y="3529091"/>
                  <a:pt x="432976" y="3544714"/>
                </a:cubicBezTo>
                <a:cubicBezTo>
                  <a:pt x="438406" y="3552191"/>
                  <a:pt x="442585" y="3557716"/>
                  <a:pt x="445520" y="3562321"/>
                </a:cubicBezTo>
                <a:lnTo>
                  <a:pt x="450598" y="3574408"/>
                </a:lnTo>
                <a:lnTo>
                  <a:pt x="448246" y="3587174"/>
                </a:lnTo>
                <a:cubicBezTo>
                  <a:pt x="446228" y="3592232"/>
                  <a:pt x="442978" y="3598435"/>
                  <a:pt x="438500" y="3606817"/>
                </a:cubicBezTo>
                <a:cubicBezTo>
                  <a:pt x="434118" y="3614819"/>
                  <a:pt x="431452" y="3624725"/>
                  <a:pt x="424974" y="3630632"/>
                </a:cubicBezTo>
                <a:cubicBezTo>
                  <a:pt x="408496" y="3645682"/>
                  <a:pt x="402257" y="3662494"/>
                  <a:pt x="400733" y="3680163"/>
                </a:cubicBezTo>
                <a:lnTo>
                  <a:pt x="400733" y="3680164"/>
                </a:lnTo>
                <a:lnTo>
                  <a:pt x="400733" y="3680164"/>
                </a:lnTo>
                <a:lnTo>
                  <a:pt x="404781" y="3734838"/>
                </a:lnTo>
                <a:lnTo>
                  <a:pt x="404399" y="3754652"/>
                </a:lnTo>
                <a:cubicBezTo>
                  <a:pt x="398399" y="3767130"/>
                  <a:pt x="396447" y="3778655"/>
                  <a:pt x="398042" y="3789776"/>
                </a:cubicBezTo>
                <a:lnTo>
                  <a:pt x="398042" y="3789776"/>
                </a:lnTo>
                <a:lnTo>
                  <a:pt x="398042" y="3789777"/>
                </a:lnTo>
                <a:cubicBezTo>
                  <a:pt x="399638" y="3800897"/>
                  <a:pt x="404781" y="3811614"/>
                  <a:pt x="412973" y="3822473"/>
                </a:cubicBezTo>
                <a:lnTo>
                  <a:pt x="427308" y="3852620"/>
                </a:lnTo>
                <a:lnTo>
                  <a:pt x="426528" y="3868764"/>
                </a:lnTo>
                <a:cubicBezTo>
                  <a:pt x="425070" y="3874229"/>
                  <a:pt x="422307" y="3879766"/>
                  <a:pt x="417925" y="3885338"/>
                </a:cubicBezTo>
                <a:cubicBezTo>
                  <a:pt x="398494" y="3910104"/>
                  <a:pt x="388302" y="3935727"/>
                  <a:pt x="386040" y="3962159"/>
                </a:cubicBezTo>
                <a:lnTo>
                  <a:pt x="386040" y="3962160"/>
                </a:lnTo>
                <a:lnTo>
                  <a:pt x="386040" y="3962160"/>
                </a:lnTo>
                <a:cubicBezTo>
                  <a:pt x="383778" y="3988593"/>
                  <a:pt x="389446" y="4015835"/>
                  <a:pt x="401733" y="4043840"/>
                </a:cubicBezTo>
                <a:lnTo>
                  <a:pt x="416855" y="4103826"/>
                </a:lnTo>
                <a:lnTo>
                  <a:pt x="414887" y="4134256"/>
                </a:lnTo>
                <a:cubicBezTo>
                  <a:pt x="413045" y="4144498"/>
                  <a:pt x="409973" y="4154857"/>
                  <a:pt x="405543" y="4165383"/>
                </a:cubicBezTo>
                <a:cubicBezTo>
                  <a:pt x="402114" y="4173480"/>
                  <a:pt x="401543" y="4182767"/>
                  <a:pt x="401638" y="4192387"/>
                </a:cubicBezTo>
                <a:lnTo>
                  <a:pt x="401638" y="4192388"/>
                </a:lnTo>
                <a:lnTo>
                  <a:pt x="401638" y="4192388"/>
                </a:lnTo>
                <a:lnTo>
                  <a:pt x="401733" y="4221391"/>
                </a:lnTo>
                <a:lnTo>
                  <a:pt x="396017" y="4253014"/>
                </a:lnTo>
                <a:cubicBezTo>
                  <a:pt x="383824" y="4277401"/>
                  <a:pt x="368204" y="4300070"/>
                  <a:pt x="356201" y="4324645"/>
                </a:cubicBezTo>
                <a:cubicBezTo>
                  <a:pt x="350487" y="4336457"/>
                  <a:pt x="347439" y="4350554"/>
                  <a:pt x="347247" y="4363890"/>
                </a:cubicBezTo>
                <a:lnTo>
                  <a:pt x="347247" y="4363891"/>
                </a:lnTo>
                <a:lnTo>
                  <a:pt x="347247" y="4363891"/>
                </a:lnTo>
                <a:cubicBezTo>
                  <a:pt x="346295" y="4403326"/>
                  <a:pt x="346295" y="4442762"/>
                  <a:pt x="348009" y="4482005"/>
                </a:cubicBezTo>
                <a:cubicBezTo>
                  <a:pt x="350677" y="4546777"/>
                  <a:pt x="351249" y="4612501"/>
                  <a:pt x="408019" y="4659175"/>
                </a:cubicBezTo>
                <a:cubicBezTo>
                  <a:pt x="412591" y="4662987"/>
                  <a:pt x="415259" y="4671177"/>
                  <a:pt x="416021" y="4677656"/>
                </a:cubicBezTo>
                <a:cubicBezTo>
                  <a:pt x="419640" y="4707565"/>
                  <a:pt x="420022" y="4738236"/>
                  <a:pt x="425928" y="4767765"/>
                </a:cubicBezTo>
                <a:lnTo>
                  <a:pt x="427237" y="4800483"/>
                </a:lnTo>
                <a:lnTo>
                  <a:pt x="412401" y="4828916"/>
                </a:lnTo>
                <a:cubicBezTo>
                  <a:pt x="395828" y="4846490"/>
                  <a:pt x="384397" y="4866958"/>
                  <a:pt x="382691" y="4889275"/>
                </a:cubicBezTo>
                <a:lnTo>
                  <a:pt x="382691" y="4889275"/>
                </a:lnTo>
                <a:lnTo>
                  <a:pt x="382691" y="4889276"/>
                </a:lnTo>
                <a:cubicBezTo>
                  <a:pt x="382122" y="4896714"/>
                  <a:pt x="382634" y="4904358"/>
                  <a:pt x="384396" y="4912169"/>
                </a:cubicBezTo>
                <a:lnTo>
                  <a:pt x="385799" y="4933805"/>
                </a:lnTo>
                <a:lnTo>
                  <a:pt x="381039" y="4952673"/>
                </a:lnTo>
                <a:cubicBezTo>
                  <a:pt x="376253" y="4964604"/>
                  <a:pt x="368680" y="4975511"/>
                  <a:pt x="360964" y="4987037"/>
                </a:cubicBezTo>
                <a:cubicBezTo>
                  <a:pt x="349725" y="5003801"/>
                  <a:pt x="335627" y="5022852"/>
                  <a:pt x="334485" y="5041521"/>
                </a:cubicBezTo>
                <a:cubicBezTo>
                  <a:pt x="332628" y="5073241"/>
                  <a:pt x="310088" y="5101639"/>
                  <a:pt x="308337" y="5133224"/>
                </a:cubicBezTo>
                <a:lnTo>
                  <a:pt x="308337" y="5133225"/>
                </a:lnTo>
                <a:lnTo>
                  <a:pt x="308337" y="5133225"/>
                </a:lnTo>
                <a:lnTo>
                  <a:pt x="315052" y="5166114"/>
                </a:lnTo>
                <a:lnTo>
                  <a:pt x="314362" y="5172090"/>
                </a:lnTo>
                <a:cubicBezTo>
                  <a:pt x="313481" y="5174400"/>
                  <a:pt x="312290" y="5176876"/>
                  <a:pt x="311814" y="5179067"/>
                </a:cubicBezTo>
                <a:lnTo>
                  <a:pt x="311814" y="5179068"/>
                </a:lnTo>
                <a:lnTo>
                  <a:pt x="311814" y="5179068"/>
                </a:lnTo>
                <a:cubicBezTo>
                  <a:pt x="304574" y="5214122"/>
                  <a:pt x="311624" y="5247079"/>
                  <a:pt x="335437" y="5272797"/>
                </a:cubicBezTo>
                <a:cubicBezTo>
                  <a:pt x="350964" y="5289657"/>
                  <a:pt x="359489" y="5307422"/>
                  <a:pt x="362870" y="5326163"/>
                </a:cubicBezTo>
                <a:lnTo>
                  <a:pt x="364317" y="5355014"/>
                </a:lnTo>
                <a:lnTo>
                  <a:pt x="359440" y="5385384"/>
                </a:lnTo>
                <a:cubicBezTo>
                  <a:pt x="356201" y="5398721"/>
                  <a:pt x="353915" y="5412057"/>
                  <a:pt x="351249" y="5425582"/>
                </a:cubicBezTo>
                <a:cubicBezTo>
                  <a:pt x="347439" y="5443870"/>
                  <a:pt x="343437" y="5462351"/>
                  <a:pt x="339627" y="5480637"/>
                </a:cubicBezTo>
                <a:cubicBezTo>
                  <a:pt x="337722" y="5489497"/>
                  <a:pt x="335151" y="5498832"/>
                  <a:pt x="335103" y="5507667"/>
                </a:cubicBezTo>
                <a:lnTo>
                  <a:pt x="335103" y="5507668"/>
                </a:lnTo>
                <a:lnTo>
                  <a:pt x="335103" y="5507668"/>
                </a:lnTo>
                <a:cubicBezTo>
                  <a:pt x="335056" y="5516503"/>
                  <a:pt x="337532" y="5524837"/>
                  <a:pt x="345723" y="5531694"/>
                </a:cubicBezTo>
                <a:lnTo>
                  <a:pt x="355869" y="5547578"/>
                </a:lnTo>
                <a:lnTo>
                  <a:pt x="346295" y="5562746"/>
                </a:lnTo>
                <a:cubicBezTo>
                  <a:pt x="303622" y="5600467"/>
                  <a:pt x="276951" y="5646189"/>
                  <a:pt x="275047" y="5704483"/>
                </a:cubicBezTo>
                <a:cubicBezTo>
                  <a:pt x="274665" y="5716485"/>
                  <a:pt x="271999" y="5728678"/>
                  <a:pt x="269141" y="5740488"/>
                </a:cubicBezTo>
                <a:cubicBezTo>
                  <a:pt x="267426" y="5747728"/>
                  <a:pt x="265520" y="5756493"/>
                  <a:pt x="260376" y="5760873"/>
                </a:cubicBezTo>
                <a:cubicBezTo>
                  <a:pt x="221133" y="5794974"/>
                  <a:pt x="193890" y="5837457"/>
                  <a:pt x="171981" y="5883751"/>
                </a:cubicBezTo>
                <a:cubicBezTo>
                  <a:pt x="164171" y="5900323"/>
                  <a:pt x="156361" y="5918042"/>
                  <a:pt x="154075" y="5935949"/>
                </a:cubicBezTo>
                <a:lnTo>
                  <a:pt x="154075" y="5935950"/>
                </a:lnTo>
                <a:lnTo>
                  <a:pt x="154075" y="5935950"/>
                </a:lnTo>
                <a:cubicBezTo>
                  <a:pt x="151789" y="5954618"/>
                  <a:pt x="155599" y="5974241"/>
                  <a:pt x="157695" y="5993292"/>
                </a:cubicBezTo>
                <a:cubicBezTo>
                  <a:pt x="158837" y="6004532"/>
                  <a:pt x="158647" y="6017486"/>
                  <a:pt x="164171" y="6026441"/>
                </a:cubicBezTo>
                <a:cubicBezTo>
                  <a:pt x="181508" y="6054826"/>
                  <a:pt x="200176" y="6082259"/>
                  <a:pt x="220371" y="6108739"/>
                </a:cubicBezTo>
                <a:lnTo>
                  <a:pt x="234064" y="6133315"/>
                </a:lnTo>
                <a:lnTo>
                  <a:pt x="230364" y="6143190"/>
                </a:lnTo>
                <a:cubicBezTo>
                  <a:pt x="227813" y="6146732"/>
                  <a:pt x="223895" y="6150697"/>
                  <a:pt x="218465" y="6155602"/>
                </a:cubicBezTo>
                <a:cubicBezTo>
                  <a:pt x="196176" y="6175797"/>
                  <a:pt x="184556" y="6200944"/>
                  <a:pt x="179794" y="6228756"/>
                </a:cubicBezTo>
                <a:cubicBezTo>
                  <a:pt x="172363" y="6272764"/>
                  <a:pt x="166077" y="6317151"/>
                  <a:pt x="162457" y="6361539"/>
                </a:cubicBezTo>
                <a:lnTo>
                  <a:pt x="162457" y="6361540"/>
                </a:lnTo>
                <a:lnTo>
                  <a:pt x="162457" y="6361540"/>
                </a:lnTo>
                <a:lnTo>
                  <a:pt x="162684" y="6365557"/>
                </a:lnTo>
                <a:lnTo>
                  <a:pt x="163946" y="6387910"/>
                </a:lnTo>
                <a:lnTo>
                  <a:pt x="166047" y="6392243"/>
                </a:lnTo>
                <a:lnTo>
                  <a:pt x="173364" y="6407333"/>
                </a:lnTo>
                <a:lnTo>
                  <a:pt x="173364" y="6407332"/>
                </a:lnTo>
                <a:lnTo>
                  <a:pt x="166047" y="6392243"/>
                </a:lnTo>
                <a:lnTo>
                  <a:pt x="163946" y="6387910"/>
                </a:lnTo>
                <a:lnTo>
                  <a:pt x="162684" y="6365557"/>
                </a:lnTo>
                <a:lnTo>
                  <a:pt x="162457" y="6361540"/>
                </a:lnTo>
                <a:lnTo>
                  <a:pt x="179794" y="6228757"/>
                </a:lnTo>
                <a:cubicBezTo>
                  <a:pt x="184556" y="6200945"/>
                  <a:pt x="196176" y="6175798"/>
                  <a:pt x="218465" y="6155603"/>
                </a:cubicBezTo>
                <a:cubicBezTo>
                  <a:pt x="229325" y="6145793"/>
                  <a:pt x="234135" y="6139745"/>
                  <a:pt x="234064" y="6133315"/>
                </a:cubicBezTo>
                <a:lnTo>
                  <a:pt x="234064" y="6133315"/>
                </a:lnTo>
                <a:lnTo>
                  <a:pt x="234064" y="6133314"/>
                </a:lnTo>
                <a:cubicBezTo>
                  <a:pt x="233993" y="6126884"/>
                  <a:pt x="229039" y="6120074"/>
                  <a:pt x="220371" y="6108738"/>
                </a:cubicBezTo>
                <a:cubicBezTo>
                  <a:pt x="200176" y="6082258"/>
                  <a:pt x="181508" y="6054825"/>
                  <a:pt x="164171" y="6026440"/>
                </a:cubicBezTo>
                <a:cubicBezTo>
                  <a:pt x="158647" y="6017485"/>
                  <a:pt x="158837" y="6004531"/>
                  <a:pt x="157695" y="5993291"/>
                </a:cubicBezTo>
                <a:cubicBezTo>
                  <a:pt x="156647" y="5983766"/>
                  <a:pt x="155171" y="5974097"/>
                  <a:pt x="154242" y="5964477"/>
                </a:cubicBezTo>
                <a:lnTo>
                  <a:pt x="154075" y="5935950"/>
                </a:lnTo>
                <a:lnTo>
                  <a:pt x="160957" y="5909351"/>
                </a:lnTo>
                <a:cubicBezTo>
                  <a:pt x="164171" y="5900611"/>
                  <a:pt x="168076" y="5892038"/>
                  <a:pt x="171981" y="5883752"/>
                </a:cubicBezTo>
                <a:cubicBezTo>
                  <a:pt x="193890" y="5837458"/>
                  <a:pt x="221133" y="5794975"/>
                  <a:pt x="260376" y="5760874"/>
                </a:cubicBezTo>
                <a:cubicBezTo>
                  <a:pt x="265520" y="5756494"/>
                  <a:pt x="267426" y="5747729"/>
                  <a:pt x="269141" y="5740489"/>
                </a:cubicBezTo>
                <a:cubicBezTo>
                  <a:pt x="271999" y="5728679"/>
                  <a:pt x="274665" y="5716486"/>
                  <a:pt x="275047" y="5704484"/>
                </a:cubicBezTo>
                <a:cubicBezTo>
                  <a:pt x="276951" y="5646190"/>
                  <a:pt x="303622" y="5600468"/>
                  <a:pt x="346295" y="5562747"/>
                </a:cubicBezTo>
                <a:cubicBezTo>
                  <a:pt x="352392" y="5557318"/>
                  <a:pt x="355774" y="5552508"/>
                  <a:pt x="355869" y="5547579"/>
                </a:cubicBezTo>
                <a:lnTo>
                  <a:pt x="355869" y="5547578"/>
                </a:lnTo>
                <a:lnTo>
                  <a:pt x="355869" y="5547578"/>
                </a:lnTo>
                <a:cubicBezTo>
                  <a:pt x="355964" y="5542649"/>
                  <a:pt x="352773" y="5537600"/>
                  <a:pt x="345723" y="5531693"/>
                </a:cubicBezTo>
                <a:cubicBezTo>
                  <a:pt x="341628" y="5528265"/>
                  <a:pt x="338961" y="5524467"/>
                  <a:pt x="337324" y="5520422"/>
                </a:cubicBezTo>
                <a:lnTo>
                  <a:pt x="335103" y="5507668"/>
                </a:lnTo>
                <a:lnTo>
                  <a:pt x="339627" y="5480638"/>
                </a:lnTo>
                <a:cubicBezTo>
                  <a:pt x="343437" y="5462352"/>
                  <a:pt x="347439" y="5443871"/>
                  <a:pt x="351249" y="5425583"/>
                </a:cubicBezTo>
                <a:cubicBezTo>
                  <a:pt x="353915" y="5412058"/>
                  <a:pt x="356201" y="5398722"/>
                  <a:pt x="359440" y="5385385"/>
                </a:cubicBezTo>
                <a:cubicBezTo>
                  <a:pt x="361965" y="5375003"/>
                  <a:pt x="363668" y="5364883"/>
                  <a:pt x="364317" y="5355015"/>
                </a:cubicBezTo>
                <a:lnTo>
                  <a:pt x="364317" y="5355014"/>
                </a:lnTo>
                <a:lnTo>
                  <a:pt x="364317" y="5355014"/>
                </a:lnTo>
                <a:cubicBezTo>
                  <a:pt x="366264" y="5325412"/>
                  <a:pt x="358727" y="5298086"/>
                  <a:pt x="335437" y="5272796"/>
                </a:cubicBezTo>
                <a:cubicBezTo>
                  <a:pt x="323531" y="5259937"/>
                  <a:pt x="315815" y="5245269"/>
                  <a:pt x="311981" y="5229433"/>
                </a:cubicBezTo>
                <a:lnTo>
                  <a:pt x="311814" y="5179068"/>
                </a:lnTo>
                <a:lnTo>
                  <a:pt x="314362" y="5172091"/>
                </a:lnTo>
                <a:cubicBezTo>
                  <a:pt x="315243" y="5169781"/>
                  <a:pt x="315814" y="5167638"/>
                  <a:pt x="315052" y="5166114"/>
                </a:cubicBezTo>
                <a:lnTo>
                  <a:pt x="315052" y="5166114"/>
                </a:lnTo>
                <a:lnTo>
                  <a:pt x="315052" y="5166113"/>
                </a:lnTo>
                <a:lnTo>
                  <a:pt x="308337" y="5133225"/>
                </a:lnTo>
                <a:lnTo>
                  <a:pt x="315482" y="5102461"/>
                </a:lnTo>
                <a:cubicBezTo>
                  <a:pt x="322817" y="5082339"/>
                  <a:pt x="333247" y="5062669"/>
                  <a:pt x="334485" y="5041522"/>
                </a:cubicBezTo>
                <a:cubicBezTo>
                  <a:pt x="335627" y="5022853"/>
                  <a:pt x="349725" y="5003802"/>
                  <a:pt x="360964" y="4987038"/>
                </a:cubicBezTo>
                <a:cubicBezTo>
                  <a:pt x="372538" y="4969748"/>
                  <a:pt x="383790" y="4953853"/>
                  <a:pt x="385799" y="4933805"/>
                </a:cubicBezTo>
                <a:lnTo>
                  <a:pt x="385799" y="4933805"/>
                </a:lnTo>
                <a:lnTo>
                  <a:pt x="385799" y="4933805"/>
                </a:lnTo>
                <a:cubicBezTo>
                  <a:pt x="386468" y="4927122"/>
                  <a:pt x="386111" y="4919979"/>
                  <a:pt x="384396" y="4912168"/>
                </a:cubicBezTo>
                <a:lnTo>
                  <a:pt x="382691" y="4889275"/>
                </a:lnTo>
                <a:lnTo>
                  <a:pt x="387469" y="4867614"/>
                </a:lnTo>
                <a:cubicBezTo>
                  <a:pt x="392589" y="4853636"/>
                  <a:pt x="401352" y="4840633"/>
                  <a:pt x="412401" y="4828917"/>
                </a:cubicBezTo>
                <a:cubicBezTo>
                  <a:pt x="420784" y="4819964"/>
                  <a:pt x="425356" y="4810581"/>
                  <a:pt x="427237" y="4800484"/>
                </a:cubicBezTo>
                <a:lnTo>
                  <a:pt x="427237" y="4800483"/>
                </a:lnTo>
                <a:lnTo>
                  <a:pt x="427237" y="4800483"/>
                </a:lnTo>
                <a:cubicBezTo>
                  <a:pt x="429119" y="4790386"/>
                  <a:pt x="428309" y="4779575"/>
                  <a:pt x="425928" y="4767764"/>
                </a:cubicBezTo>
                <a:cubicBezTo>
                  <a:pt x="420022" y="4738235"/>
                  <a:pt x="419640" y="4707564"/>
                  <a:pt x="416021" y="4677655"/>
                </a:cubicBezTo>
                <a:cubicBezTo>
                  <a:pt x="415259" y="4671176"/>
                  <a:pt x="412591" y="4662986"/>
                  <a:pt x="408019" y="4659174"/>
                </a:cubicBezTo>
                <a:cubicBezTo>
                  <a:pt x="351249" y="4612500"/>
                  <a:pt x="350677" y="4546776"/>
                  <a:pt x="348009" y="4482004"/>
                </a:cubicBezTo>
                <a:lnTo>
                  <a:pt x="347247" y="4363891"/>
                </a:lnTo>
                <a:lnTo>
                  <a:pt x="356201" y="4324646"/>
                </a:lnTo>
                <a:cubicBezTo>
                  <a:pt x="368204" y="4300071"/>
                  <a:pt x="383824" y="4277402"/>
                  <a:pt x="396017" y="4253015"/>
                </a:cubicBezTo>
                <a:cubicBezTo>
                  <a:pt x="400781" y="4243873"/>
                  <a:pt x="400971" y="4232061"/>
                  <a:pt x="401733" y="4221392"/>
                </a:cubicBezTo>
                <a:lnTo>
                  <a:pt x="401733" y="4221391"/>
                </a:lnTo>
                <a:lnTo>
                  <a:pt x="401733" y="4221391"/>
                </a:lnTo>
                <a:lnTo>
                  <a:pt x="401638" y="4192388"/>
                </a:lnTo>
                <a:lnTo>
                  <a:pt x="405543" y="4165384"/>
                </a:lnTo>
                <a:cubicBezTo>
                  <a:pt x="414402" y="4144333"/>
                  <a:pt x="417831" y="4123948"/>
                  <a:pt x="416855" y="4103826"/>
                </a:cubicBezTo>
                <a:lnTo>
                  <a:pt x="416855" y="4103826"/>
                </a:lnTo>
                <a:lnTo>
                  <a:pt x="416855" y="4103825"/>
                </a:lnTo>
                <a:cubicBezTo>
                  <a:pt x="415879" y="4083702"/>
                  <a:pt x="410497" y="4063842"/>
                  <a:pt x="401733" y="4043839"/>
                </a:cubicBezTo>
                <a:cubicBezTo>
                  <a:pt x="395590" y="4029837"/>
                  <a:pt x="391101" y="4016025"/>
                  <a:pt x="388431" y="4002410"/>
                </a:cubicBezTo>
                <a:lnTo>
                  <a:pt x="386040" y="3962160"/>
                </a:lnTo>
                <a:lnTo>
                  <a:pt x="395544" y="3923125"/>
                </a:lnTo>
                <a:cubicBezTo>
                  <a:pt x="400804" y="3910319"/>
                  <a:pt x="408210" y="3897722"/>
                  <a:pt x="417925" y="3885339"/>
                </a:cubicBezTo>
                <a:cubicBezTo>
                  <a:pt x="426689" y="3874195"/>
                  <a:pt x="428975" y="3863193"/>
                  <a:pt x="427308" y="3852620"/>
                </a:cubicBezTo>
                <a:lnTo>
                  <a:pt x="427308" y="3852620"/>
                </a:lnTo>
                <a:lnTo>
                  <a:pt x="427308" y="3852619"/>
                </a:lnTo>
                <a:cubicBezTo>
                  <a:pt x="425642" y="3842046"/>
                  <a:pt x="420022" y="3831902"/>
                  <a:pt x="412973" y="3822472"/>
                </a:cubicBezTo>
                <a:lnTo>
                  <a:pt x="398042" y="3789776"/>
                </a:lnTo>
                <a:lnTo>
                  <a:pt x="404399" y="3754653"/>
                </a:lnTo>
                <a:cubicBezTo>
                  <a:pt x="407067" y="3749126"/>
                  <a:pt x="405733" y="3741316"/>
                  <a:pt x="404781" y="3734838"/>
                </a:cubicBezTo>
                <a:lnTo>
                  <a:pt x="404781" y="3734838"/>
                </a:lnTo>
                <a:lnTo>
                  <a:pt x="404781" y="3734837"/>
                </a:lnTo>
                <a:lnTo>
                  <a:pt x="400733" y="3680164"/>
                </a:lnTo>
                <a:lnTo>
                  <a:pt x="407246" y="3654416"/>
                </a:lnTo>
                <a:cubicBezTo>
                  <a:pt x="411056" y="3646123"/>
                  <a:pt x="416735" y="3638158"/>
                  <a:pt x="424974" y="3630633"/>
                </a:cubicBezTo>
                <a:cubicBezTo>
                  <a:pt x="431452" y="3624726"/>
                  <a:pt x="434118" y="3614820"/>
                  <a:pt x="438500" y="3606818"/>
                </a:cubicBezTo>
                <a:cubicBezTo>
                  <a:pt x="447455" y="3590054"/>
                  <a:pt x="451503" y="3582005"/>
                  <a:pt x="450598" y="3574409"/>
                </a:cubicBezTo>
                <a:lnTo>
                  <a:pt x="450598" y="3574408"/>
                </a:lnTo>
                <a:lnTo>
                  <a:pt x="450598" y="3574408"/>
                </a:lnTo>
                <a:cubicBezTo>
                  <a:pt x="449693" y="3566811"/>
                  <a:pt x="443835" y="3559668"/>
                  <a:pt x="432976" y="3544713"/>
                </a:cubicBezTo>
                <a:cubicBezTo>
                  <a:pt x="421546" y="3529090"/>
                  <a:pt x="409925" y="3507563"/>
                  <a:pt x="410877" y="3489467"/>
                </a:cubicBezTo>
                <a:cubicBezTo>
                  <a:pt x="416591" y="3380305"/>
                  <a:pt x="389159" y="3276480"/>
                  <a:pt x="363250" y="3172654"/>
                </a:cubicBezTo>
                <a:lnTo>
                  <a:pt x="350796" y="3077402"/>
                </a:lnTo>
                <a:lnTo>
                  <a:pt x="362488" y="2982149"/>
                </a:lnTo>
                <a:cubicBezTo>
                  <a:pt x="365441" y="2970576"/>
                  <a:pt x="366442" y="2959157"/>
                  <a:pt x="366072" y="2947863"/>
                </a:cubicBezTo>
                <a:lnTo>
                  <a:pt x="366072" y="2947863"/>
                </a:lnTo>
                <a:lnTo>
                  <a:pt x="366072" y="2947862"/>
                </a:lnTo>
                <a:cubicBezTo>
                  <a:pt x="364965" y="2913982"/>
                  <a:pt x="351534" y="2881226"/>
                  <a:pt x="341533" y="2848793"/>
                </a:cubicBezTo>
                <a:close/>
                <a:moveTo>
                  <a:pt x="817328" y="1508458"/>
                </a:moveTo>
                <a:lnTo>
                  <a:pt x="845421" y="1596213"/>
                </a:lnTo>
                <a:cubicBezTo>
                  <a:pt x="847898" y="1604978"/>
                  <a:pt x="846373" y="1615836"/>
                  <a:pt x="843517" y="1624980"/>
                </a:cubicBezTo>
                <a:cubicBezTo>
                  <a:pt x="833801" y="1656223"/>
                  <a:pt x="809415" y="1676036"/>
                  <a:pt x="786935" y="1697753"/>
                </a:cubicBezTo>
                <a:cubicBezTo>
                  <a:pt x="777029" y="1707279"/>
                  <a:pt x="769981" y="1720423"/>
                  <a:pt x="764267" y="1733188"/>
                </a:cubicBezTo>
                <a:cubicBezTo>
                  <a:pt x="749595" y="1766335"/>
                  <a:pt x="736452" y="1800246"/>
                  <a:pt x="722546" y="1833775"/>
                </a:cubicBezTo>
                <a:cubicBezTo>
                  <a:pt x="721212" y="1837013"/>
                  <a:pt x="717783" y="1839679"/>
                  <a:pt x="714925" y="1842158"/>
                </a:cubicBezTo>
                <a:cubicBezTo>
                  <a:pt x="684824" y="1866922"/>
                  <a:pt x="654535" y="1891497"/>
                  <a:pt x="624434" y="1916454"/>
                </a:cubicBezTo>
                <a:cubicBezTo>
                  <a:pt x="618720" y="1921216"/>
                  <a:pt x="614528" y="1928076"/>
                  <a:pt x="609004" y="1933219"/>
                </a:cubicBezTo>
                <a:cubicBezTo>
                  <a:pt x="601384" y="1940459"/>
                  <a:pt x="594143" y="1949603"/>
                  <a:pt x="584999" y="1953413"/>
                </a:cubicBezTo>
                <a:cubicBezTo>
                  <a:pt x="556234" y="1965224"/>
                  <a:pt x="543850" y="1987894"/>
                  <a:pt x="538516" y="2016469"/>
                </a:cubicBezTo>
                <a:cubicBezTo>
                  <a:pt x="533563" y="2042570"/>
                  <a:pt x="529371" y="2068669"/>
                  <a:pt x="523657" y="2094578"/>
                </a:cubicBezTo>
                <a:cubicBezTo>
                  <a:pt x="516799" y="2126201"/>
                  <a:pt x="509369" y="2157636"/>
                  <a:pt x="500986" y="2188879"/>
                </a:cubicBezTo>
                <a:cubicBezTo>
                  <a:pt x="497366" y="2202404"/>
                  <a:pt x="493176" y="2216692"/>
                  <a:pt x="485746" y="2228314"/>
                </a:cubicBezTo>
                <a:cubicBezTo>
                  <a:pt x="465171" y="2260890"/>
                  <a:pt x="451265" y="2295753"/>
                  <a:pt x="456789" y="2334044"/>
                </a:cubicBezTo>
                <a:cubicBezTo>
                  <a:pt x="461171" y="2364715"/>
                  <a:pt x="449931" y="2390434"/>
                  <a:pt x="432404" y="2409485"/>
                </a:cubicBezTo>
                <a:cubicBezTo>
                  <a:pt x="416497" y="2426822"/>
                  <a:pt x="410353" y="2444777"/>
                  <a:pt x="409472" y="2463017"/>
                </a:cubicBezTo>
                <a:lnTo>
                  <a:pt x="409472" y="2463018"/>
                </a:lnTo>
                <a:lnTo>
                  <a:pt x="409472" y="2463018"/>
                </a:lnTo>
                <a:cubicBezTo>
                  <a:pt x="408591" y="2481259"/>
                  <a:pt x="412972" y="2499786"/>
                  <a:pt x="418115" y="2518265"/>
                </a:cubicBezTo>
                <a:lnTo>
                  <a:pt x="421759" y="2545007"/>
                </a:lnTo>
                <a:lnTo>
                  <a:pt x="417545" y="2571034"/>
                </a:lnTo>
                <a:cubicBezTo>
                  <a:pt x="405543" y="2612945"/>
                  <a:pt x="372966" y="2640950"/>
                  <a:pt x="344391" y="2668001"/>
                </a:cubicBezTo>
                <a:cubicBezTo>
                  <a:pt x="320006" y="2691054"/>
                  <a:pt x="306290" y="2716963"/>
                  <a:pt x="296001" y="2745348"/>
                </a:cubicBezTo>
                <a:lnTo>
                  <a:pt x="296001" y="2745352"/>
                </a:lnTo>
                <a:lnTo>
                  <a:pt x="289670" y="2770758"/>
                </a:lnTo>
                <a:lnTo>
                  <a:pt x="290080" y="2778006"/>
                </a:lnTo>
                <a:lnTo>
                  <a:pt x="289301" y="2782305"/>
                </a:lnTo>
                <a:lnTo>
                  <a:pt x="290501" y="2785440"/>
                </a:lnTo>
                <a:lnTo>
                  <a:pt x="290929" y="2793023"/>
                </a:lnTo>
                <a:lnTo>
                  <a:pt x="300579" y="2811780"/>
                </a:lnTo>
                <a:lnTo>
                  <a:pt x="300582" y="2811787"/>
                </a:lnTo>
                <a:lnTo>
                  <a:pt x="300583" y="2811787"/>
                </a:lnTo>
                <a:lnTo>
                  <a:pt x="300579" y="2811780"/>
                </a:lnTo>
                <a:lnTo>
                  <a:pt x="290501" y="2785440"/>
                </a:lnTo>
                <a:lnTo>
                  <a:pt x="290080" y="2778006"/>
                </a:lnTo>
                <a:lnTo>
                  <a:pt x="296001" y="2745352"/>
                </a:lnTo>
                <a:lnTo>
                  <a:pt x="296001" y="2745349"/>
                </a:lnTo>
                <a:cubicBezTo>
                  <a:pt x="306290" y="2716964"/>
                  <a:pt x="320006" y="2691055"/>
                  <a:pt x="344391" y="2668002"/>
                </a:cubicBezTo>
                <a:cubicBezTo>
                  <a:pt x="372966" y="2640951"/>
                  <a:pt x="405543" y="2612946"/>
                  <a:pt x="417545" y="2571035"/>
                </a:cubicBezTo>
                <a:cubicBezTo>
                  <a:pt x="420117" y="2561986"/>
                  <a:pt x="421593" y="2553556"/>
                  <a:pt x="421760" y="2545007"/>
                </a:cubicBezTo>
                <a:lnTo>
                  <a:pt x="421759" y="2545007"/>
                </a:lnTo>
                <a:lnTo>
                  <a:pt x="421760" y="2545006"/>
                </a:lnTo>
                <a:cubicBezTo>
                  <a:pt x="421926" y="2536457"/>
                  <a:pt x="420783" y="2527790"/>
                  <a:pt x="418115" y="2518264"/>
                </a:cubicBezTo>
                <a:cubicBezTo>
                  <a:pt x="415544" y="2509025"/>
                  <a:pt x="413163" y="2499773"/>
                  <a:pt x="411535" y="2490551"/>
                </a:cubicBezTo>
                <a:lnTo>
                  <a:pt x="409472" y="2463018"/>
                </a:lnTo>
                <a:lnTo>
                  <a:pt x="415303" y="2435913"/>
                </a:lnTo>
                <a:cubicBezTo>
                  <a:pt x="418938" y="2426977"/>
                  <a:pt x="424451" y="2418154"/>
                  <a:pt x="432404" y="2409486"/>
                </a:cubicBezTo>
                <a:cubicBezTo>
                  <a:pt x="449931" y="2390435"/>
                  <a:pt x="461171" y="2364716"/>
                  <a:pt x="456789" y="2334045"/>
                </a:cubicBezTo>
                <a:cubicBezTo>
                  <a:pt x="451265" y="2295754"/>
                  <a:pt x="465171" y="2260891"/>
                  <a:pt x="485746" y="2228315"/>
                </a:cubicBezTo>
                <a:cubicBezTo>
                  <a:pt x="493176" y="2216693"/>
                  <a:pt x="497366" y="2202405"/>
                  <a:pt x="500986" y="2188880"/>
                </a:cubicBezTo>
                <a:cubicBezTo>
                  <a:pt x="509369" y="2157637"/>
                  <a:pt x="516799" y="2126202"/>
                  <a:pt x="523657" y="2094579"/>
                </a:cubicBezTo>
                <a:cubicBezTo>
                  <a:pt x="529371" y="2068670"/>
                  <a:pt x="533563" y="2042571"/>
                  <a:pt x="538516" y="2016470"/>
                </a:cubicBezTo>
                <a:cubicBezTo>
                  <a:pt x="543850" y="1987895"/>
                  <a:pt x="556234" y="1965225"/>
                  <a:pt x="584999" y="1953414"/>
                </a:cubicBezTo>
                <a:cubicBezTo>
                  <a:pt x="594143" y="1949604"/>
                  <a:pt x="601384" y="1940460"/>
                  <a:pt x="609004" y="1933220"/>
                </a:cubicBezTo>
                <a:cubicBezTo>
                  <a:pt x="614528" y="1928077"/>
                  <a:pt x="618720" y="1921217"/>
                  <a:pt x="624434" y="1916455"/>
                </a:cubicBezTo>
                <a:cubicBezTo>
                  <a:pt x="654535" y="1891498"/>
                  <a:pt x="684824" y="1866923"/>
                  <a:pt x="714925" y="1842159"/>
                </a:cubicBezTo>
                <a:cubicBezTo>
                  <a:pt x="717783" y="1839680"/>
                  <a:pt x="721212" y="1837014"/>
                  <a:pt x="722546" y="1833776"/>
                </a:cubicBezTo>
                <a:cubicBezTo>
                  <a:pt x="736452" y="1800247"/>
                  <a:pt x="749596" y="1766336"/>
                  <a:pt x="764267" y="1733189"/>
                </a:cubicBezTo>
                <a:cubicBezTo>
                  <a:pt x="769981" y="1720424"/>
                  <a:pt x="777029" y="1707280"/>
                  <a:pt x="786936" y="1697754"/>
                </a:cubicBezTo>
                <a:cubicBezTo>
                  <a:pt x="809416" y="1676037"/>
                  <a:pt x="833801" y="1656224"/>
                  <a:pt x="843517" y="1624981"/>
                </a:cubicBezTo>
                <a:cubicBezTo>
                  <a:pt x="846374" y="1615837"/>
                  <a:pt x="847899" y="1604979"/>
                  <a:pt x="845422" y="1596214"/>
                </a:cubicBezTo>
                <a:close/>
                <a:moveTo>
                  <a:pt x="792926" y="1453958"/>
                </a:moveTo>
                <a:lnTo>
                  <a:pt x="798723" y="1459073"/>
                </a:lnTo>
                <a:lnTo>
                  <a:pt x="807941" y="1481572"/>
                </a:lnTo>
                <a:lnTo>
                  <a:pt x="798724" y="1459074"/>
                </a:lnTo>
                <a:lnTo>
                  <a:pt x="798723" y="1459073"/>
                </a:lnTo>
                <a:lnTo>
                  <a:pt x="798723" y="1459073"/>
                </a:lnTo>
                <a:close/>
                <a:moveTo>
                  <a:pt x="779530" y="1268758"/>
                </a:moveTo>
                <a:lnTo>
                  <a:pt x="774363" y="1286069"/>
                </a:lnTo>
                <a:cubicBezTo>
                  <a:pt x="759789" y="1306930"/>
                  <a:pt x="753550" y="1328552"/>
                  <a:pt x="752025" y="1350627"/>
                </a:cubicBezTo>
                <a:lnTo>
                  <a:pt x="757620" y="1413840"/>
                </a:lnTo>
                <a:lnTo>
                  <a:pt x="752026" y="1350628"/>
                </a:lnTo>
                <a:cubicBezTo>
                  <a:pt x="753550" y="1328553"/>
                  <a:pt x="759790" y="1306930"/>
                  <a:pt x="774363" y="1286070"/>
                </a:cubicBezTo>
                <a:cubicBezTo>
                  <a:pt x="777506" y="1281689"/>
                  <a:pt x="779078" y="1275402"/>
                  <a:pt x="779530" y="1268758"/>
                </a:cubicBezTo>
                <a:close/>
                <a:moveTo>
                  <a:pt x="837801" y="773035"/>
                </a:moveTo>
                <a:lnTo>
                  <a:pt x="829801" y="854379"/>
                </a:lnTo>
                <a:cubicBezTo>
                  <a:pt x="827515" y="878956"/>
                  <a:pt x="826753" y="903722"/>
                  <a:pt x="798747" y="915343"/>
                </a:cubicBezTo>
                <a:cubicBezTo>
                  <a:pt x="794365" y="917059"/>
                  <a:pt x="791127" y="922773"/>
                  <a:pt x="788269" y="927155"/>
                </a:cubicBezTo>
                <a:cubicBezTo>
                  <a:pt x="744261" y="994785"/>
                  <a:pt x="745405" y="1030980"/>
                  <a:pt x="791889" y="1097087"/>
                </a:cubicBezTo>
                <a:cubicBezTo>
                  <a:pt x="796651" y="1103945"/>
                  <a:pt x="800081" y="1118613"/>
                  <a:pt x="796271" y="1123185"/>
                </a:cubicBezTo>
                <a:cubicBezTo>
                  <a:pt x="780459" y="1142617"/>
                  <a:pt x="773411" y="1162954"/>
                  <a:pt x="771553" y="1184029"/>
                </a:cubicBezTo>
                <a:cubicBezTo>
                  <a:pt x="773411" y="1162954"/>
                  <a:pt x="780460" y="1142618"/>
                  <a:pt x="796272" y="1123186"/>
                </a:cubicBezTo>
                <a:cubicBezTo>
                  <a:pt x="800082" y="1118614"/>
                  <a:pt x="796652" y="1103946"/>
                  <a:pt x="791890" y="1097088"/>
                </a:cubicBezTo>
                <a:cubicBezTo>
                  <a:pt x="745406" y="1030981"/>
                  <a:pt x="744262" y="994786"/>
                  <a:pt x="788270" y="927156"/>
                </a:cubicBezTo>
                <a:cubicBezTo>
                  <a:pt x="791128" y="922774"/>
                  <a:pt x="794366" y="917060"/>
                  <a:pt x="798748" y="915344"/>
                </a:cubicBezTo>
                <a:cubicBezTo>
                  <a:pt x="826753" y="903723"/>
                  <a:pt x="827515" y="878957"/>
                  <a:pt x="829801" y="854380"/>
                </a:cubicBezTo>
                <a:cubicBezTo>
                  <a:pt x="832277" y="827330"/>
                  <a:pt x="835515" y="800277"/>
                  <a:pt x="837801" y="773036"/>
                </a:cubicBezTo>
                <a:close/>
                <a:moveTo>
                  <a:pt x="782400" y="517851"/>
                </a:moveTo>
                <a:lnTo>
                  <a:pt x="791317" y="556047"/>
                </a:lnTo>
                <a:cubicBezTo>
                  <a:pt x="793413" y="564048"/>
                  <a:pt x="798937" y="572622"/>
                  <a:pt x="797795" y="580050"/>
                </a:cubicBezTo>
                <a:cubicBezTo>
                  <a:pt x="794461" y="601578"/>
                  <a:pt x="796890" y="622201"/>
                  <a:pt x="801176" y="642537"/>
                </a:cubicBezTo>
                <a:lnTo>
                  <a:pt x="813700" y="694928"/>
                </a:lnTo>
                <a:lnTo>
                  <a:pt x="801177" y="642538"/>
                </a:lnTo>
                <a:cubicBezTo>
                  <a:pt x="796891" y="622201"/>
                  <a:pt x="794462" y="601579"/>
                  <a:pt x="797796" y="580051"/>
                </a:cubicBezTo>
                <a:cubicBezTo>
                  <a:pt x="798938" y="572623"/>
                  <a:pt x="793414" y="564049"/>
                  <a:pt x="791318" y="556048"/>
                </a:cubicBezTo>
                <a:close/>
                <a:moveTo>
                  <a:pt x="769105" y="298169"/>
                </a:moveTo>
                <a:lnTo>
                  <a:pt x="783887" y="313533"/>
                </a:lnTo>
                <a:lnTo>
                  <a:pt x="786245" y="324058"/>
                </a:lnTo>
                <a:cubicBezTo>
                  <a:pt x="786031" y="328964"/>
                  <a:pt x="785126" y="334584"/>
                  <a:pt x="784459" y="338870"/>
                </a:cubicBezTo>
                <a:cubicBezTo>
                  <a:pt x="781601" y="357921"/>
                  <a:pt x="774363" y="376781"/>
                  <a:pt x="774553" y="395640"/>
                </a:cubicBezTo>
                <a:lnTo>
                  <a:pt x="778363" y="367328"/>
                </a:lnTo>
                <a:cubicBezTo>
                  <a:pt x="780506" y="357874"/>
                  <a:pt x="783031" y="348396"/>
                  <a:pt x="784460" y="338871"/>
                </a:cubicBezTo>
                <a:cubicBezTo>
                  <a:pt x="785794" y="330299"/>
                  <a:pt x="788080" y="316390"/>
                  <a:pt x="783888" y="313534"/>
                </a:cubicBezTo>
                <a:lnTo>
                  <a:pt x="783887" y="313533"/>
                </a:lnTo>
                <a:lnTo>
                  <a:pt x="783887" y="313533"/>
                </a:lnTo>
                <a:close/>
                <a:moveTo>
                  <a:pt x="761560" y="281568"/>
                </a:moveTo>
                <a:lnTo>
                  <a:pt x="766454" y="295415"/>
                </a:lnTo>
                <a:lnTo>
                  <a:pt x="766455" y="295415"/>
                </a:lnTo>
                <a:close/>
                <a:moveTo>
                  <a:pt x="774880" y="24486"/>
                </a:moveTo>
                <a:lnTo>
                  <a:pt x="777142" y="74129"/>
                </a:lnTo>
                <a:cubicBezTo>
                  <a:pt x="775758" y="100174"/>
                  <a:pt x="771253" y="125876"/>
                  <a:pt x="767023" y="151569"/>
                </a:cubicBezTo>
                <a:lnTo>
                  <a:pt x="766824" y="153388"/>
                </a:lnTo>
                <a:lnTo>
                  <a:pt x="763010" y="177271"/>
                </a:lnTo>
                <a:lnTo>
                  <a:pt x="758551" y="228944"/>
                </a:lnTo>
                <a:lnTo>
                  <a:pt x="758551" y="228948"/>
                </a:lnTo>
                <a:lnTo>
                  <a:pt x="758551" y="228949"/>
                </a:lnTo>
                <a:lnTo>
                  <a:pt x="758551" y="228944"/>
                </a:lnTo>
                <a:lnTo>
                  <a:pt x="766824" y="153388"/>
                </a:lnTo>
                <a:lnTo>
                  <a:pt x="771220" y="125861"/>
                </a:lnTo>
                <a:cubicBezTo>
                  <a:pt x="773910" y="108703"/>
                  <a:pt x="776220" y="91492"/>
                  <a:pt x="777143" y="74129"/>
                </a:cubicBezTo>
                <a:close/>
                <a:moveTo>
                  <a:pt x="313353" y="0"/>
                </a:moveTo>
                <a:lnTo>
                  <a:pt x="777461" y="0"/>
                </a:lnTo>
                <a:lnTo>
                  <a:pt x="774743" y="21486"/>
                </a:lnTo>
                <a:lnTo>
                  <a:pt x="777461" y="1"/>
                </a:lnTo>
                <a:lnTo>
                  <a:pt x="4543953" y="2"/>
                </a:lnTo>
                <a:lnTo>
                  <a:pt x="4543953" y="6858002"/>
                </a:lnTo>
                <a:lnTo>
                  <a:pt x="284400" y="6858002"/>
                </a:lnTo>
                <a:lnTo>
                  <a:pt x="284400" y="6858001"/>
                </a:lnTo>
                <a:lnTo>
                  <a:pt x="284400" y="6858001"/>
                </a:lnTo>
                <a:lnTo>
                  <a:pt x="278237" y="6812064"/>
                </a:lnTo>
                <a:lnTo>
                  <a:pt x="283011" y="6776800"/>
                </a:lnTo>
                <a:cubicBezTo>
                  <a:pt x="286107" y="6765164"/>
                  <a:pt x="290857" y="6753698"/>
                  <a:pt x="297715" y="6742553"/>
                </a:cubicBezTo>
                <a:cubicBezTo>
                  <a:pt x="306003" y="6729219"/>
                  <a:pt x="311147" y="6716169"/>
                  <a:pt x="311551" y="6702977"/>
                </a:cubicBezTo>
                <a:lnTo>
                  <a:pt x="311551" y="6702976"/>
                </a:lnTo>
                <a:lnTo>
                  <a:pt x="311551" y="6702976"/>
                </a:lnTo>
                <a:cubicBezTo>
                  <a:pt x="311956" y="6689783"/>
                  <a:pt x="307622" y="6676448"/>
                  <a:pt x="296953" y="6662541"/>
                </a:cubicBezTo>
                <a:cubicBezTo>
                  <a:pt x="293286" y="6657825"/>
                  <a:pt x="290989" y="6651967"/>
                  <a:pt x="289870" y="6645552"/>
                </a:cubicBezTo>
                <a:lnTo>
                  <a:pt x="289858" y="6625225"/>
                </a:lnTo>
                <a:lnTo>
                  <a:pt x="306480" y="6588626"/>
                </a:lnTo>
                <a:cubicBezTo>
                  <a:pt x="312576" y="6582147"/>
                  <a:pt x="318672" y="6575479"/>
                  <a:pt x="328959" y="6564621"/>
                </a:cubicBezTo>
                <a:lnTo>
                  <a:pt x="328959" y="6564620"/>
                </a:lnTo>
                <a:lnTo>
                  <a:pt x="306480" y="6588625"/>
                </a:lnTo>
                <a:cubicBezTo>
                  <a:pt x="298003" y="6597578"/>
                  <a:pt x="291954" y="6611342"/>
                  <a:pt x="289858" y="6625224"/>
                </a:cubicBezTo>
                <a:lnTo>
                  <a:pt x="289858" y="6625225"/>
                </a:lnTo>
                <a:lnTo>
                  <a:pt x="289858" y="6625225"/>
                </a:lnTo>
                <a:cubicBezTo>
                  <a:pt x="287762" y="6639108"/>
                  <a:pt x="289619" y="6653111"/>
                  <a:pt x="296953" y="6662542"/>
                </a:cubicBezTo>
                <a:cubicBezTo>
                  <a:pt x="302288" y="6669496"/>
                  <a:pt x="306038" y="6676306"/>
                  <a:pt x="308405" y="6683027"/>
                </a:cubicBezTo>
                <a:lnTo>
                  <a:pt x="311551" y="6702976"/>
                </a:lnTo>
                <a:lnTo>
                  <a:pt x="297715" y="6742552"/>
                </a:lnTo>
                <a:cubicBezTo>
                  <a:pt x="283999" y="6764841"/>
                  <a:pt x="278713" y="6788417"/>
                  <a:pt x="278237" y="6812063"/>
                </a:cubicBezTo>
                <a:lnTo>
                  <a:pt x="278237" y="6812064"/>
                </a:lnTo>
                <a:lnTo>
                  <a:pt x="278237" y="6812064"/>
                </a:lnTo>
                <a:lnTo>
                  <a:pt x="284400" y="6858001"/>
                </a:lnTo>
                <a:lnTo>
                  <a:pt x="112147" y="6858001"/>
                </a:lnTo>
                <a:lnTo>
                  <a:pt x="102447" y="6815516"/>
                </a:lnTo>
                <a:cubicBezTo>
                  <a:pt x="96923" y="6793035"/>
                  <a:pt x="87016" y="6771319"/>
                  <a:pt x="83396" y="6748458"/>
                </a:cubicBezTo>
                <a:cubicBezTo>
                  <a:pt x="74824" y="6694164"/>
                  <a:pt x="68728" y="6639488"/>
                  <a:pt x="61870" y="6584812"/>
                </a:cubicBezTo>
                <a:cubicBezTo>
                  <a:pt x="54821" y="6528424"/>
                  <a:pt x="47391" y="6472225"/>
                  <a:pt x="41105" y="6415833"/>
                </a:cubicBezTo>
                <a:cubicBezTo>
                  <a:pt x="37865" y="6384972"/>
                  <a:pt x="37295" y="6353919"/>
                  <a:pt x="34247" y="6323058"/>
                </a:cubicBezTo>
                <a:cubicBezTo>
                  <a:pt x="31579" y="6296005"/>
                  <a:pt x="26626" y="6269144"/>
                  <a:pt x="23386" y="6242093"/>
                </a:cubicBezTo>
                <a:cubicBezTo>
                  <a:pt x="20720" y="6218660"/>
                  <a:pt x="19196" y="6195037"/>
                  <a:pt x="16528" y="6171605"/>
                </a:cubicBezTo>
                <a:cubicBezTo>
                  <a:pt x="12148" y="6134075"/>
                  <a:pt x="7194" y="6096736"/>
                  <a:pt x="2622" y="6059397"/>
                </a:cubicBezTo>
                <a:lnTo>
                  <a:pt x="0" y="6041769"/>
                </a:lnTo>
                <a:lnTo>
                  <a:pt x="0" y="6000937"/>
                </a:lnTo>
                <a:lnTo>
                  <a:pt x="3670" y="5957595"/>
                </a:lnTo>
                <a:lnTo>
                  <a:pt x="0" y="5912511"/>
                </a:lnTo>
                <a:lnTo>
                  <a:pt x="0" y="5886401"/>
                </a:lnTo>
                <a:lnTo>
                  <a:pt x="1098" y="5864318"/>
                </a:lnTo>
                <a:cubicBezTo>
                  <a:pt x="7576" y="5839361"/>
                  <a:pt x="16720" y="5815169"/>
                  <a:pt x="24720" y="5790592"/>
                </a:cubicBezTo>
                <a:cubicBezTo>
                  <a:pt x="25672" y="5787924"/>
                  <a:pt x="25864" y="5784686"/>
                  <a:pt x="26434" y="5781830"/>
                </a:cubicBezTo>
                <a:cubicBezTo>
                  <a:pt x="29675" y="5765635"/>
                  <a:pt x="32913" y="5749634"/>
                  <a:pt x="35771" y="5733440"/>
                </a:cubicBezTo>
                <a:cubicBezTo>
                  <a:pt x="37295" y="5724678"/>
                  <a:pt x="37485" y="5715723"/>
                  <a:pt x="38819" y="5706959"/>
                </a:cubicBezTo>
                <a:cubicBezTo>
                  <a:pt x="44153" y="5673050"/>
                  <a:pt x="35199" y="5635711"/>
                  <a:pt x="58250" y="5606372"/>
                </a:cubicBezTo>
                <a:cubicBezTo>
                  <a:pt x="73110" y="5587321"/>
                  <a:pt x="69680" y="5568842"/>
                  <a:pt x="67394" y="5548460"/>
                </a:cubicBezTo>
                <a:cubicBezTo>
                  <a:pt x="65680" y="5533027"/>
                  <a:pt x="66252" y="5517215"/>
                  <a:pt x="66060" y="5501594"/>
                </a:cubicBezTo>
                <a:cubicBezTo>
                  <a:pt x="65490" y="5474161"/>
                  <a:pt x="65298" y="5446728"/>
                  <a:pt x="64346" y="5419295"/>
                </a:cubicBezTo>
                <a:cubicBezTo>
                  <a:pt x="63966" y="5410531"/>
                  <a:pt x="59202" y="5401579"/>
                  <a:pt x="59964" y="5393005"/>
                </a:cubicBezTo>
                <a:cubicBezTo>
                  <a:pt x="63584" y="5353379"/>
                  <a:pt x="69300" y="5313754"/>
                  <a:pt x="72538" y="5274129"/>
                </a:cubicBezTo>
                <a:cubicBezTo>
                  <a:pt x="74442" y="5251650"/>
                  <a:pt x="70824" y="5228597"/>
                  <a:pt x="73490" y="5206308"/>
                </a:cubicBezTo>
                <a:cubicBezTo>
                  <a:pt x="76538" y="5180591"/>
                  <a:pt x="84348" y="5155445"/>
                  <a:pt x="89113" y="5129916"/>
                </a:cubicBezTo>
                <a:cubicBezTo>
                  <a:pt x="90445" y="5122867"/>
                  <a:pt x="88731" y="5115057"/>
                  <a:pt x="88351" y="5107627"/>
                </a:cubicBezTo>
                <a:cubicBezTo>
                  <a:pt x="87968" y="5099245"/>
                  <a:pt x="87206" y="5091052"/>
                  <a:pt x="87016" y="5082670"/>
                </a:cubicBezTo>
                <a:cubicBezTo>
                  <a:pt x="86634" y="5057141"/>
                  <a:pt x="87206" y="5031614"/>
                  <a:pt x="85872" y="5006086"/>
                </a:cubicBezTo>
                <a:cubicBezTo>
                  <a:pt x="85110" y="4990465"/>
                  <a:pt x="77300" y="4974082"/>
                  <a:pt x="80158" y="4959602"/>
                </a:cubicBezTo>
                <a:cubicBezTo>
                  <a:pt x="85682" y="4930075"/>
                  <a:pt x="73300" y="4900546"/>
                  <a:pt x="83586" y="4871019"/>
                </a:cubicBezTo>
                <a:cubicBezTo>
                  <a:pt x="86634" y="4861873"/>
                  <a:pt x="79014" y="4849300"/>
                  <a:pt x="78634" y="4838250"/>
                </a:cubicBezTo>
                <a:cubicBezTo>
                  <a:pt x="77682" y="4810627"/>
                  <a:pt x="77872" y="4783004"/>
                  <a:pt x="78062" y="4755381"/>
                </a:cubicBezTo>
                <a:cubicBezTo>
                  <a:pt x="78252" y="4730614"/>
                  <a:pt x="75586" y="4704895"/>
                  <a:pt x="80920" y="4681083"/>
                </a:cubicBezTo>
                <a:cubicBezTo>
                  <a:pt x="86634" y="4656126"/>
                  <a:pt x="85872" y="4633647"/>
                  <a:pt x="79396" y="4609452"/>
                </a:cubicBezTo>
                <a:cubicBezTo>
                  <a:pt x="75014" y="4592878"/>
                  <a:pt x="74442" y="4575351"/>
                  <a:pt x="73110" y="4558207"/>
                </a:cubicBezTo>
                <a:cubicBezTo>
                  <a:pt x="71586" y="4539728"/>
                  <a:pt x="75586" y="4519343"/>
                  <a:pt x="69300" y="4502579"/>
                </a:cubicBezTo>
                <a:cubicBezTo>
                  <a:pt x="50629" y="4452665"/>
                  <a:pt x="46629" y="4401419"/>
                  <a:pt x="46629" y="4349222"/>
                </a:cubicBezTo>
                <a:cubicBezTo>
                  <a:pt x="46629" y="4339695"/>
                  <a:pt x="49295" y="4329979"/>
                  <a:pt x="52153" y="4320837"/>
                </a:cubicBezTo>
                <a:cubicBezTo>
                  <a:pt x="69300" y="4267493"/>
                  <a:pt x="67776" y="4213961"/>
                  <a:pt x="57297" y="4159667"/>
                </a:cubicBezTo>
                <a:cubicBezTo>
                  <a:pt x="55011" y="4148427"/>
                  <a:pt x="54629" y="4135854"/>
                  <a:pt x="56915" y="4124614"/>
                </a:cubicBezTo>
                <a:cubicBezTo>
                  <a:pt x="63584" y="4092989"/>
                  <a:pt x="74634" y="4062318"/>
                  <a:pt x="79396" y="4030503"/>
                </a:cubicBezTo>
                <a:cubicBezTo>
                  <a:pt x="87206" y="3977925"/>
                  <a:pt x="60918" y="3932394"/>
                  <a:pt x="43771" y="3885338"/>
                </a:cubicBezTo>
                <a:cubicBezTo>
                  <a:pt x="31627" y="3851761"/>
                  <a:pt x="8016" y="3821935"/>
                  <a:pt x="426" y="3786777"/>
                </a:cubicBezTo>
                <a:lnTo>
                  <a:pt x="0" y="3773897"/>
                </a:lnTo>
                <a:lnTo>
                  <a:pt x="0" y="3393882"/>
                </a:lnTo>
                <a:lnTo>
                  <a:pt x="11838" y="3359516"/>
                </a:lnTo>
                <a:cubicBezTo>
                  <a:pt x="14434" y="3346205"/>
                  <a:pt x="14910" y="3332774"/>
                  <a:pt x="12910" y="3318771"/>
                </a:cubicBezTo>
                <a:cubicBezTo>
                  <a:pt x="12243" y="3314104"/>
                  <a:pt x="9909" y="3308770"/>
                  <a:pt x="6718" y="3304079"/>
                </a:cubicBezTo>
                <a:lnTo>
                  <a:pt x="0" y="3297657"/>
                </a:lnTo>
                <a:lnTo>
                  <a:pt x="0" y="3207867"/>
                </a:lnTo>
                <a:lnTo>
                  <a:pt x="15553" y="3186771"/>
                </a:lnTo>
                <a:cubicBezTo>
                  <a:pt x="28483" y="3162329"/>
                  <a:pt x="30484" y="3134647"/>
                  <a:pt x="36341" y="3107500"/>
                </a:cubicBezTo>
                <a:cubicBezTo>
                  <a:pt x="41105" y="3085403"/>
                  <a:pt x="41295" y="3064827"/>
                  <a:pt x="38057" y="3042728"/>
                </a:cubicBezTo>
                <a:cubicBezTo>
                  <a:pt x="30817" y="2994722"/>
                  <a:pt x="41105" y="2948047"/>
                  <a:pt x="54249" y="2901943"/>
                </a:cubicBezTo>
                <a:cubicBezTo>
                  <a:pt x="63012" y="2871462"/>
                  <a:pt x="68346" y="2840219"/>
                  <a:pt x="77300" y="2809930"/>
                </a:cubicBezTo>
                <a:cubicBezTo>
                  <a:pt x="84158" y="2787259"/>
                  <a:pt x="92351" y="2764590"/>
                  <a:pt x="103399" y="2743826"/>
                </a:cubicBezTo>
                <a:cubicBezTo>
                  <a:pt x="119594" y="2713723"/>
                  <a:pt x="143978" y="2687436"/>
                  <a:pt x="137500" y="2649143"/>
                </a:cubicBezTo>
                <a:cubicBezTo>
                  <a:pt x="131786" y="2615421"/>
                  <a:pt x="143786" y="2584942"/>
                  <a:pt x="155217" y="2554079"/>
                </a:cubicBezTo>
                <a:cubicBezTo>
                  <a:pt x="163599" y="2531409"/>
                  <a:pt x="172173" y="2508742"/>
                  <a:pt x="177507" y="2485307"/>
                </a:cubicBezTo>
                <a:cubicBezTo>
                  <a:pt x="183794" y="2457492"/>
                  <a:pt x="181126" y="2426059"/>
                  <a:pt x="192748" y="2401292"/>
                </a:cubicBezTo>
                <a:cubicBezTo>
                  <a:pt x="204940" y="2375383"/>
                  <a:pt x="196748" y="2353859"/>
                  <a:pt x="193318" y="2330806"/>
                </a:cubicBezTo>
                <a:cubicBezTo>
                  <a:pt x="187984" y="2294039"/>
                  <a:pt x="178077" y="2257459"/>
                  <a:pt x="190652" y="2220312"/>
                </a:cubicBezTo>
                <a:cubicBezTo>
                  <a:pt x="205892" y="2175163"/>
                  <a:pt x="222275" y="2130393"/>
                  <a:pt x="236753" y="2085054"/>
                </a:cubicBezTo>
                <a:cubicBezTo>
                  <a:pt x="242280" y="2067525"/>
                  <a:pt x="244566" y="2048668"/>
                  <a:pt x="247042" y="2030378"/>
                </a:cubicBezTo>
                <a:cubicBezTo>
                  <a:pt x="249138" y="2013043"/>
                  <a:pt x="243804" y="1992279"/>
                  <a:pt x="251804" y="1978940"/>
                </a:cubicBezTo>
                <a:cubicBezTo>
                  <a:pt x="272379" y="1944649"/>
                  <a:pt x="282475" y="1909408"/>
                  <a:pt x="282475" y="1869780"/>
                </a:cubicBezTo>
                <a:cubicBezTo>
                  <a:pt x="282475" y="1854920"/>
                  <a:pt x="291049" y="1840441"/>
                  <a:pt x="292573" y="1825393"/>
                </a:cubicBezTo>
                <a:cubicBezTo>
                  <a:pt x="294477" y="1804816"/>
                  <a:pt x="299622" y="1781194"/>
                  <a:pt x="292381" y="1763287"/>
                </a:cubicBezTo>
                <a:cubicBezTo>
                  <a:pt x="275237" y="1721185"/>
                  <a:pt x="289525" y="1687086"/>
                  <a:pt x="306480" y="1650317"/>
                </a:cubicBezTo>
                <a:cubicBezTo>
                  <a:pt x="323244" y="1614120"/>
                  <a:pt x="336579" y="1576019"/>
                  <a:pt x="347629" y="1537537"/>
                </a:cubicBezTo>
                <a:cubicBezTo>
                  <a:pt x="351629" y="1523059"/>
                  <a:pt x="344961" y="1505724"/>
                  <a:pt x="343629" y="1489720"/>
                </a:cubicBezTo>
                <a:cubicBezTo>
                  <a:pt x="343247" y="1484004"/>
                  <a:pt x="342675" y="1477717"/>
                  <a:pt x="344581" y="1472575"/>
                </a:cubicBezTo>
                <a:cubicBezTo>
                  <a:pt x="362870" y="1422854"/>
                  <a:pt x="376776" y="1372368"/>
                  <a:pt x="367252" y="1318456"/>
                </a:cubicBezTo>
                <a:cubicBezTo>
                  <a:pt x="366298" y="1313504"/>
                  <a:pt x="368394" y="1307978"/>
                  <a:pt x="369728" y="1303024"/>
                </a:cubicBezTo>
                <a:cubicBezTo>
                  <a:pt x="376586" y="1278829"/>
                  <a:pt x="387444" y="1255206"/>
                  <a:pt x="389921" y="1230633"/>
                </a:cubicBezTo>
                <a:cubicBezTo>
                  <a:pt x="396017" y="1170051"/>
                  <a:pt x="398495" y="1109091"/>
                  <a:pt x="402495" y="1048125"/>
                </a:cubicBezTo>
                <a:cubicBezTo>
                  <a:pt x="402685" y="1044315"/>
                  <a:pt x="402685" y="1040315"/>
                  <a:pt x="404019" y="1036887"/>
                </a:cubicBezTo>
                <a:cubicBezTo>
                  <a:pt x="412211" y="1014406"/>
                  <a:pt x="409543" y="994785"/>
                  <a:pt x="393923" y="975733"/>
                </a:cubicBezTo>
                <a:cubicBezTo>
                  <a:pt x="387064" y="967350"/>
                  <a:pt x="383444" y="955920"/>
                  <a:pt x="379634" y="945444"/>
                </a:cubicBezTo>
                <a:cubicBezTo>
                  <a:pt x="373918" y="930011"/>
                  <a:pt x="368394" y="914200"/>
                  <a:pt x="364774" y="898198"/>
                </a:cubicBezTo>
                <a:cubicBezTo>
                  <a:pt x="361346" y="882384"/>
                  <a:pt x="356583" y="865430"/>
                  <a:pt x="359250" y="850189"/>
                </a:cubicBezTo>
                <a:cubicBezTo>
                  <a:pt x="364012" y="822756"/>
                  <a:pt x="374680" y="796655"/>
                  <a:pt x="381730" y="769605"/>
                </a:cubicBezTo>
                <a:cubicBezTo>
                  <a:pt x="384206" y="760270"/>
                  <a:pt x="383824" y="749982"/>
                  <a:pt x="384016" y="740268"/>
                </a:cubicBezTo>
                <a:cubicBezTo>
                  <a:pt x="384586" y="717977"/>
                  <a:pt x="379062" y="695116"/>
                  <a:pt x="394875" y="674923"/>
                </a:cubicBezTo>
                <a:cubicBezTo>
                  <a:pt x="409733" y="656255"/>
                  <a:pt x="405353" y="637392"/>
                  <a:pt x="394113" y="617772"/>
                </a:cubicBezTo>
                <a:cubicBezTo>
                  <a:pt x="386110" y="603673"/>
                  <a:pt x="379824" y="587672"/>
                  <a:pt x="376776" y="571860"/>
                </a:cubicBezTo>
                <a:cubicBezTo>
                  <a:pt x="372586" y="550141"/>
                  <a:pt x="370870" y="528615"/>
                  <a:pt x="373348" y="505182"/>
                </a:cubicBezTo>
                <a:cubicBezTo>
                  <a:pt x="375062" y="488607"/>
                  <a:pt x="375824" y="475081"/>
                  <a:pt x="385920" y="462126"/>
                </a:cubicBezTo>
                <a:cubicBezTo>
                  <a:pt x="387444" y="460032"/>
                  <a:pt x="387826" y="456222"/>
                  <a:pt x="387634" y="453364"/>
                </a:cubicBezTo>
                <a:cubicBezTo>
                  <a:pt x="384396" y="415835"/>
                  <a:pt x="386110" y="378686"/>
                  <a:pt x="388399" y="340774"/>
                </a:cubicBezTo>
                <a:cubicBezTo>
                  <a:pt x="391445" y="292579"/>
                  <a:pt x="382492" y="241901"/>
                  <a:pt x="350487" y="200182"/>
                </a:cubicBezTo>
                <a:cubicBezTo>
                  <a:pt x="345723" y="194085"/>
                  <a:pt x="343629" y="184941"/>
                  <a:pt x="342485" y="176939"/>
                </a:cubicBezTo>
                <a:cubicBezTo>
                  <a:pt x="337533" y="139219"/>
                  <a:pt x="334103" y="101308"/>
                  <a:pt x="328579" y="63587"/>
                </a:cubicBezTo>
                <a:cubicBezTo>
                  <a:pt x="325530" y="43012"/>
                  <a:pt x="322862" y="21486"/>
                  <a:pt x="314480" y="2817"/>
                </a:cubicBezTo>
                <a:close/>
              </a:path>
            </a:pathLst>
          </a:custGeom>
          <a:effectLst>
            <a:outerShdw blurRad="381000" dist="152400" dir="10800000" algn="r" rotWithShape="0">
              <a:prstClr val="black">
                <a:alpha val="10000"/>
              </a:prstClr>
            </a:outerShdw>
          </a:effectLst>
        </p:spPr>
      </p:pic>
      <p:grpSp>
        <p:nvGrpSpPr>
          <p:cNvPr id="19" name="Group 18">
            <a:extLst>
              <a:ext uri="{FF2B5EF4-FFF2-40B4-BE49-F238E27FC236}">
                <a16:creationId xmlns:a16="http://schemas.microsoft.com/office/drawing/2014/main" id="{8B60959F-9B69-4520-A16E-EA6BECC747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00" y="-1"/>
            <a:ext cx="874716" cy="6858001"/>
            <a:chOff x="7620000" y="-1"/>
            <a:chExt cx="874716" cy="6858001"/>
          </a:xfrm>
        </p:grpSpPr>
        <p:sp>
          <p:nvSpPr>
            <p:cNvPr id="20" name="Freeform: Shape 19">
              <a:extLst>
                <a:ext uri="{FF2B5EF4-FFF2-40B4-BE49-F238E27FC236}">
                  <a16:creationId xmlns:a16="http://schemas.microsoft.com/office/drawing/2014/main" id="{18D5A6E8-CD1B-4796-ABD1-A6F27F6C0E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D7E12F56-F4EE-4535-8677-C11996E241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4035791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in a suit with his hand on his chin&#10;&#10;AI-generated content may be incorrect.">
            <a:extLst>
              <a:ext uri="{FF2B5EF4-FFF2-40B4-BE49-F238E27FC236}">
                <a16:creationId xmlns:a16="http://schemas.microsoft.com/office/drawing/2014/main" id="{549A7D51-8958-87B9-4A76-B57A0C61DDB4}"/>
              </a:ext>
            </a:extLst>
          </p:cNvPr>
          <p:cNvPicPr>
            <a:picLocks noChangeAspect="1"/>
          </p:cNvPicPr>
          <p:nvPr/>
        </p:nvPicPr>
        <p:blipFill>
          <a:blip r:embed="rId2">
            <a:alphaModFix amt="35000"/>
            <a:extLst>
              <a:ext uri="{28A0092B-C50C-407E-A947-70E740481C1C}">
                <a14:useLocalDpi xmlns:a14="http://schemas.microsoft.com/office/drawing/2010/main" val="0"/>
              </a:ext>
            </a:extLst>
          </a:blip>
          <a:srcRect t="3745" b="11985"/>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FC034DDF-AD56-72A4-BB0F-0A63DE22DBB8}"/>
              </a:ext>
            </a:extLst>
          </p:cNvPr>
          <p:cNvSpPr>
            <a:spLocks noGrp="1"/>
          </p:cNvSpPr>
          <p:nvPr>
            <p:ph type="title"/>
          </p:nvPr>
        </p:nvSpPr>
        <p:spPr>
          <a:xfrm>
            <a:off x="838200" y="365125"/>
            <a:ext cx="10515600" cy="1325563"/>
          </a:xfrm>
        </p:spPr>
        <p:txBody>
          <a:bodyPr>
            <a:normAutofit/>
          </a:bodyPr>
          <a:lstStyle/>
          <a:p>
            <a:r>
              <a:rPr lang="en-US">
                <a:solidFill>
                  <a:srgbClr val="FFFFFF"/>
                </a:solidFill>
              </a:rPr>
              <a:t>Historical</a:t>
            </a:r>
            <a:br>
              <a:rPr lang="en-US">
                <a:solidFill>
                  <a:srgbClr val="FFFFFF"/>
                </a:solidFill>
              </a:rPr>
            </a:br>
            <a:r>
              <a:rPr lang="en-US">
                <a:solidFill>
                  <a:srgbClr val="FFFFFF"/>
                </a:solidFill>
              </a:rPr>
              <a:t>Background</a:t>
            </a:r>
          </a:p>
        </p:txBody>
      </p:sp>
      <p:sp>
        <p:nvSpPr>
          <p:cNvPr id="3" name="Content Placeholder 2">
            <a:extLst>
              <a:ext uri="{FF2B5EF4-FFF2-40B4-BE49-F238E27FC236}">
                <a16:creationId xmlns:a16="http://schemas.microsoft.com/office/drawing/2014/main" id="{66553D5F-F448-C961-6A2E-B01705AC2CA3}"/>
              </a:ext>
            </a:extLst>
          </p:cNvPr>
          <p:cNvSpPr>
            <a:spLocks noGrp="1"/>
          </p:cNvSpPr>
          <p:nvPr>
            <p:ph idx="1"/>
          </p:nvPr>
        </p:nvSpPr>
        <p:spPr>
          <a:xfrm>
            <a:off x="838200" y="1825625"/>
            <a:ext cx="10515600" cy="4351338"/>
          </a:xfrm>
        </p:spPr>
        <p:txBody>
          <a:bodyPr>
            <a:normAutofit/>
          </a:bodyPr>
          <a:lstStyle/>
          <a:p>
            <a:endParaRPr lang="en-US" sz="1500">
              <a:solidFill>
                <a:srgbClr val="FFFFFF"/>
              </a:solidFill>
            </a:endParaRPr>
          </a:p>
          <a:p>
            <a:r>
              <a:rPr lang="en-US" sz="1500">
                <a:solidFill>
                  <a:srgbClr val="FFFFFF"/>
                </a:solidFill>
              </a:rPr>
              <a:t>KJ’s early years in life were no picnic.  He was born as a military brat where both his parents were enlisted in the United States Air Force.  As time would move on he would leave the east coast with his mother leaving his father behind with the choices he had made.  Now being a single mother and in a time where things were getting rough cam much turmoil and many challenges to her health as well as her mind.  </a:t>
            </a:r>
          </a:p>
          <a:p>
            <a:endParaRPr lang="en-US" sz="1500">
              <a:solidFill>
                <a:srgbClr val="FFFFFF"/>
              </a:solidFill>
            </a:endParaRPr>
          </a:p>
          <a:p>
            <a:r>
              <a:rPr lang="en-US" sz="1500">
                <a:solidFill>
                  <a:srgbClr val="FFFFFF"/>
                </a:solidFill>
              </a:rPr>
              <a:t>The first conflict would occur shortly after KJ’s entrance into junior high where he and close friends would get empowered and strengthened by a spirit in order to combat low-level threats that endangered the small community. Once the enemy was neutralized things became even worse in the house and his mother, the Heavenly Messenger meant to guide her new Chosen One son, was removed from her spiritual position-and was given over to another woman who would be his new mother, whose family he would join.  This caused much malice between KJ and his biological mother, so much that she turned on him, tried to kill him at some point, but then risked her second life to save his and was caught up in forgiveness and glory before the Lord.  All of this would occur as they encountered three total conflicts-all spawn from Satan’s hands.</a:t>
            </a:r>
          </a:p>
          <a:p>
            <a:endParaRPr lang="en-US" sz="1500">
              <a:solidFill>
                <a:srgbClr val="FFFFFF"/>
              </a:solidFill>
            </a:endParaRPr>
          </a:p>
          <a:p>
            <a:endParaRPr lang="en-US" sz="1500">
              <a:solidFill>
                <a:srgbClr val="FFFFFF"/>
              </a:solidFill>
            </a:endParaRPr>
          </a:p>
        </p:txBody>
      </p:sp>
    </p:spTree>
    <p:extLst>
      <p:ext uri="{BB962C8B-B14F-4D97-AF65-F5344CB8AC3E}">
        <p14:creationId xmlns:p14="http://schemas.microsoft.com/office/powerpoint/2010/main" val="1752183841"/>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26DDCB16-9866-5162-A894-1385D9F9D89B}"/>
              </a:ext>
            </a:extLst>
          </p:cNvPr>
          <p:cNvSpPr>
            <a:spLocks noGrp="1"/>
          </p:cNvSpPr>
          <p:nvPr>
            <p:ph type="title"/>
          </p:nvPr>
        </p:nvSpPr>
        <p:spPr>
          <a:xfrm>
            <a:off x="6527800" y="448721"/>
            <a:ext cx="4713997" cy="1225650"/>
          </a:xfrm>
        </p:spPr>
        <p:txBody>
          <a:bodyPr anchor="b">
            <a:normAutofit/>
          </a:bodyPr>
          <a:lstStyle/>
          <a:p>
            <a:r>
              <a:rPr lang="en-US" sz="3800">
                <a:solidFill>
                  <a:schemeClr val="bg1"/>
                </a:solidFill>
              </a:rPr>
              <a:t>Historical</a:t>
            </a:r>
            <a:br>
              <a:rPr lang="en-US" sz="3800">
                <a:solidFill>
                  <a:schemeClr val="bg1"/>
                </a:solidFill>
              </a:rPr>
            </a:br>
            <a:r>
              <a:rPr lang="en-US" sz="3800">
                <a:solidFill>
                  <a:schemeClr val="bg1"/>
                </a:solidFill>
              </a:rPr>
              <a:t>Background</a:t>
            </a:r>
          </a:p>
        </p:txBody>
      </p:sp>
      <p:pic>
        <p:nvPicPr>
          <p:cNvPr id="5" name="Picture 4" descr="A person with his hands together&#10;&#10;AI-generated content may be incorrect.">
            <a:extLst>
              <a:ext uri="{FF2B5EF4-FFF2-40B4-BE49-F238E27FC236}">
                <a16:creationId xmlns:a16="http://schemas.microsoft.com/office/drawing/2014/main" id="{E74E7816-50C1-FCE9-290B-B63C459C4B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700" y="0"/>
            <a:ext cx="5143500" cy="6858000"/>
          </a:xfrm>
          <a:prstGeom prst="rect">
            <a:avLst/>
          </a:prstGeom>
        </p:spPr>
      </p:pic>
      <p:cxnSp>
        <p:nvCxnSpPr>
          <p:cNvPr id="17" name="Straight Connector 16">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527800"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BC81831-4176-B563-23F0-BAFC9C6C9B38}"/>
              </a:ext>
            </a:extLst>
          </p:cNvPr>
          <p:cNvSpPr>
            <a:spLocks noGrp="1"/>
          </p:cNvSpPr>
          <p:nvPr>
            <p:ph idx="1"/>
          </p:nvPr>
        </p:nvSpPr>
        <p:spPr>
          <a:xfrm>
            <a:off x="6527800" y="1909192"/>
            <a:ext cx="4713997" cy="3647710"/>
          </a:xfrm>
        </p:spPr>
        <p:txBody>
          <a:bodyPr>
            <a:normAutofit/>
          </a:bodyPr>
          <a:lstStyle/>
          <a:p>
            <a:r>
              <a:rPr lang="en-US" sz="1700">
                <a:solidFill>
                  <a:schemeClr val="bg1"/>
                </a:solidFill>
              </a:rPr>
              <a:t>After the last conflict, KJ began to take solace in peace and moved on to continue his own career in the Air Force where he would then retire after twenty total years.  During this time his powers would diminish and his focus on said position would become an afterthought.  For years, without the whole world being aware, he was the young man who was chosen to defeat the enemies armies of evildoers and then he also found his identity in his loyalty to the military.  Once both seemed to be gone, he was at a place of little hope, and little direction.</a:t>
            </a:r>
          </a:p>
          <a:p>
            <a:endParaRPr lang="en-US" sz="1700">
              <a:solidFill>
                <a:schemeClr val="bg1"/>
              </a:solidFill>
            </a:endParaRPr>
          </a:p>
        </p:txBody>
      </p:sp>
      <p:cxnSp>
        <p:nvCxnSpPr>
          <p:cNvPr id="19" name="Straight Connector 18">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527800"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8032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2" name="Rectangle 201">
            <a:extLst>
              <a:ext uri="{FF2B5EF4-FFF2-40B4-BE49-F238E27FC236}">
                <a16:creationId xmlns:a16="http://schemas.microsoft.com/office/drawing/2014/main" id="{D776D29F-0A2C-4F75-8582-7C7DFCBD1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2FCF2A-04A5-7E8A-6FFE-663AA3861FEE}"/>
              </a:ext>
            </a:extLst>
          </p:cNvPr>
          <p:cNvSpPr>
            <a:spLocks noGrp="1"/>
          </p:cNvSpPr>
          <p:nvPr>
            <p:ph type="title"/>
          </p:nvPr>
        </p:nvSpPr>
        <p:spPr>
          <a:xfrm>
            <a:off x="838200" y="1174819"/>
            <a:ext cx="4375151" cy="2858363"/>
          </a:xfrm>
        </p:spPr>
        <p:txBody>
          <a:bodyPr vert="horz" lIns="91440" tIns="45720" rIns="91440" bIns="45720" rtlCol="0" anchor="b">
            <a:normAutofit fontScale="90000"/>
          </a:bodyPr>
          <a:lstStyle/>
          <a:p>
            <a:r>
              <a:rPr lang="en-US" sz="1800">
                <a:solidFill>
                  <a:schemeClr val="bg1"/>
                </a:solidFill>
              </a:rPr>
              <a:t>The main character is the “Chosen One” who is anointed with power from God via the Angel of the Lord and the Heavenly Messenger and is responsible for leading the united world against the evil demonic spirits and leaders who wish to cause nothing but confusion, destruction, and death.  Even in all this, the main character is still human, struggling with post-military depression, and partially broken due to unhealed trauma working to take his mind over.</a:t>
            </a:r>
            <a:br>
              <a:rPr lang="en-US" sz="1800">
                <a:solidFill>
                  <a:schemeClr val="bg1"/>
                </a:solidFill>
              </a:rPr>
            </a:br>
            <a:br>
              <a:rPr lang="en-US" sz="1800">
                <a:solidFill>
                  <a:schemeClr val="bg1"/>
                </a:solidFill>
              </a:rPr>
            </a:br>
            <a:endParaRPr lang="en-US" sz="1800">
              <a:solidFill>
                <a:schemeClr val="bg1"/>
              </a:solidFill>
            </a:endParaRPr>
          </a:p>
        </p:txBody>
      </p:sp>
      <p:sp>
        <p:nvSpPr>
          <p:cNvPr id="4" name="TextBox 3">
            <a:extLst>
              <a:ext uri="{FF2B5EF4-FFF2-40B4-BE49-F238E27FC236}">
                <a16:creationId xmlns:a16="http://schemas.microsoft.com/office/drawing/2014/main" id="{DB1AA185-6460-C739-3095-98061952FCB5}"/>
              </a:ext>
            </a:extLst>
          </p:cNvPr>
          <p:cNvSpPr txBox="1"/>
          <p:nvPr/>
        </p:nvSpPr>
        <p:spPr>
          <a:xfrm>
            <a:off x="838200" y="4414180"/>
            <a:ext cx="4377793" cy="1594508"/>
          </a:xfrm>
          <a:prstGeom prst="rect">
            <a:avLst/>
          </a:prstGeom>
        </p:spPr>
        <p:txBody>
          <a:bodyPr vert="horz" lIns="91440" tIns="45720" rIns="91440" bIns="45720" rtlCol="0">
            <a:normAutofit/>
          </a:bodyPr>
          <a:lstStyle/>
          <a:p>
            <a:pPr>
              <a:lnSpc>
                <a:spcPct val="90000"/>
              </a:lnSpc>
              <a:spcBef>
                <a:spcPts val="1000"/>
              </a:spcBef>
            </a:pPr>
            <a:r>
              <a:rPr lang="en-US" sz="2400">
                <a:solidFill>
                  <a:schemeClr val="bg1"/>
                </a:solidFill>
              </a:rPr>
              <a:t>Main Character Biography</a:t>
            </a:r>
          </a:p>
        </p:txBody>
      </p:sp>
      <p:pic>
        <p:nvPicPr>
          <p:cNvPr id="6" name="Picture 5" descr="A person with a hood on his head&#10;&#10;AI-generated content may be incorrect.">
            <a:extLst>
              <a:ext uri="{FF2B5EF4-FFF2-40B4-BE49-F238E27FC236}">
                <a16:creationId xmlns:a16="http://schemas.microsoft.com/office/drawing/2014/main" id="{97C97B9A-F726-60D8-6C3F-23CFE6B3BBB2}"/>
              </a:ext>
            </a:extLst>
          </p:cNvPr>
          <p:cNvPicPr>
            <a:picLocks noChangeAspect="1"/>
          </p:cNvPicPr>
          <p:nvPr/>
        </p:nvPicPr>
        <p:blipFill>
          <a:blip r:embed="rId2">
            <a:extLst>
              <a:ext uri="{28A0092B-C50C-407E-A947-70E740481C1C}">
                <a14:useLocalDpi xmlns:a14="http://schemas.microsoft.com/office/drawing/2010/main" val="0"/>
              </a:ext>
            </a:extLst>
          </a:blip>
          <a:srcRect r="1" b="20987"/>
          <a:stretch>
            <a:fillRect/>
          </a:stretch>
        </p:blipFill>
        <p:spPr>
          <a:xfrm>
            <a:off x="5682343" y="1"/>
            <a:ext cx="6509657" cy="6857999"/>
          </a:xfrm>
          <a:custGeom>
            <a:avLst/>
            <a:gdLst/>
            <a:ahLst/>
            <a:cxnLst/>
            <a:rect l="l" t="t" r="r" b="b"/>
            <a:pathLst>
              <a:path w="650965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0"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3" y="528850"/>
                  <a:pt x="335480" y="536547"/>
                  <a:pt x="337867" y="544146"/>
                </a:cubicBezTo>
                <a:lnTo>
                  <a:pt x="340032" y="549926"/>
                </a:lnTo>
                <a:lnTo>
                  <a:pt x="340448" y="551717"/>
                </a:lnTo>
                <a:lnTo>
                  <a:pt x="346286" y="566616"/>
                </a:lnTo>
                <a:lnTo>
                  <a:pt x="346338" y="566754"/>
                </a:lnTo>
                <a:lnTo>
                  <a:pt x="352655" y="583595"/>
                </a:lnTo>
                <a:lnTo>
                  <a:pt x="359452" y="612658"/>
                </a:lnTo>
                <a:cubicBezTo>
                  <a:pt x="358987" y="604728"/>
                  <a:pt x="357230" y="597005"/>
                  <a:pt x="354829" y="589388"/>
                </a:cubicBezTo>
                <a:lnTo>
                  <a:pt x="352655" y="583595"/>
                </a:lnTo>
                <a:lnTo>
                  <a:pt x="352236" y="581804"/>
                </a:lnTo>
                <a:lnTo>
                  <a:pt x="346286" y="566616"/>
                </a:lnTo>
                <a:lnTo>
                  <a:pt x="340032" y="549926"/>
                </a:lnTo>
                <a:close/>
                <a:moveTo>
                  <a:pt x="384407" y="268794"/>
                </a:moveTo>
                <a:lnTo>
                  <a:pt x="387838" y="328017"/>
                </a:lnTo>
                <a:cubicBezTo>
                  <a:pt x="389527" y="318646"/>
                  <a:pt x="389932" y="309031"/>
                  <a:pt x="389283" y="299164"/>
                </a:cubicBezTo>
                <a:cubicBezTo>
                  <a:pt x="388635" y="289296"/>
                  <a:pt x="386932" y="279176"/>
                  <a:pt x="384407" y="268794"/>
                </a:cubicBezTo>
                <a:close/>
                <a:moveTo>
                  <a:pt x="66991" y="0"/>
                </a:moveTo>
                <a:lnTo>
                  <a:pt x="6509657" y="0"/>
                </a:lnTo>
                <a:lnTo>
                  <a:pt x="6509657" y="6857999"/>
                </a:lnTo>
                <a:lnTo>
                  <a:pt x="149318" y="6857999"/>
                </a:lnTo>
                <a:lnTo>
                  <a:pt x="149318" y="6857457"/>
                </a:lnTo>
                <a:lnTo>
                  <a:pt x="22079" y="6857457"/>
                </a:lnTo>
                <a:lnTo>
                  <a:pt x="26850" y="6796804"/>
                </a:lnTo>
                <a:cubicBezTo>
                  <a:pt x="32161" y="6777207"/>
                  <a:pt x="39591" y="6758011"/>
                  <a:pt x="44354" y="6738388"/>
                </a:cubicBezTo>
                <a:cubicBezTo>
                  <a:pt x="48736" y="6720103"/>
                  <a:pt x="58832" y="6702955"/>
                  <a:pt x="67214" y="6685617"/>
                </a:cubicBezTo>
                <a:cubicBezTo>
                  <a:pt x="83217" y="6652472"/>
                  <a:pt x="73120" y="6617036"/>
                  <a:pt x="77310" y="6583128"/>
                </a:cubicBezTo>
                <a:cubicBezTo>
                  <a:pt x="78645" y="6572269"/>
                  <a:pt x="80168" y="6561411"/>
                  <a:pt x="82837" y="6550742"/>
                </a:cubicBezTo>
                <a:cubicBezTo>
                  <a:pt x="89885" y="6521593"/>
                  <a:pt x="95981" y="6491874"/>
                  <a:pt x="105697" y="6463490"/>
                </a:cubicBezTo>
                <a:cubicBezTo>
                  <a:pt x="116556" y="6431292"/>
                  <a:pt x="131034" y="6400429"/>
                  <a:pt x="146086" y="6363664"/>
                </a:cubicBezTo>
                <a:cubicBezTo>
                  <a:pt x="142275" y="6350899"/>
                  <a:pt x="131986" y="6331277"/>
                  <a:pt x="131034" y="6311084"/>
                </a:cubicBezTo>
                <a:cubicBezTo>
                  <a:pt x="127795" y="6246121"/>
                  <a:pt x="145513" y="6185351"/>
                  <a:pt x="173518" y="6127247"/>
                </a:cubicBezTo>
                <a:cubicBezTo>
                  <a:pt x="181899" y="6109530"/>
                  <a:pt x="187424" y="6090477"/>
                  <a:pt x="195616" y="6072569"/>
                </a:cubicBezTo>
                <a:cubicBezTo>
                  <a:pt x="198472" y="6066284"/>
                  <a:pt x="204569" y="6058092"/>
                  <a:pt x="210285" y="6056948"/>
                </a:cubicBezTo>
                <a:cubicBezTo>
                  <a:pt x="243432" y="6050282"/>
                  <a:pt x="242863" y="6025515"/>
                  <a:pt x="244766" y="5999796"/>
                </a:cubicBezTo>
                <a:cubicBezTo>
                  <a:pt x="247051" y="5969124"/>
                  <a:pt x="252386" y="5938836"/>
                  <a:pt x="256958" y="5908355"/>
                </a:cubicBezTo>
                <a:cubicBezTo>
                  <a:pt x="257530" y="5904353"/>
                  <a:pt x="261531" y="5900735"/>
                  <a:pt x="264200" y="5897114"/>
                </a:cubicBezTo>
                <a:cubicBezTo>
                  <a:pt x="268199" y="5891590"/>
                  <a:pt x="274295" y="5886447"/>
                  <a:pt x="275818" y="5880348"/>
                </a:cubicBezTo>
                <a:cubicBezTo>
                  <a:pt x="283249" y="5849107"/>
                  <a:pt x="289535" y="5817674"/>
                  <a:pt x="296393" y="5786239"/>
                </a:cubicBezTo>
                <a:cubicBezTo>
                  <a:pt x="297918" y="5779191"/>
                  <a:pt x="299823" y="5771953"/>
                  <a:pt x="302870" y="5765474"/>
                </a:cubicBezTo>
                <a:cubicBezTo>
                  <a:pt x="305728" y="5759378"/>
                  <a:pt x="310683" y="5754234"/>
                  <a:pt x="313730" y="5748136"/>
                </a:cubicBezTo>
                <a:cubicBezTo>
                  <a:pt x="321920" y="5731564"/>
                  <a:pt x="329541" y="5714607"/>
                  <a:pt x="338685" y="5695178"/>
                </a:cubicBezTo>
                <a:cubicBezTo>
                  <a:pt x="321541" y="5684320"/>
                  <a:pt x="331257" y="5669647"/>
                  <a:pt x="339447" y="5651360"/>
                </a:cubicBezTo>
                <a:cubicBezTo>
                  <a:pt x="347830" y="5632691"/>
                  <a:pt x="350497" y="5611164"/>
                  <a:pt x="353545"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5" y="4893907"/>
                  <a:pt x="406697" y="4884572"/>
                </a:cubicBezTo>
                <a:cubicBezTo>
                  <a:pt x="399647" y="4857522"/>
                  <a:pt x="388978" y="4831420"/>
                  <a:pt x="384216" y="4803988"/>
                </a:cubicBezTo>
                <a:cubicBezTo>
                  <a:pt x="381551" y="4788747"/>
                  <a:pt x="386312" y="4771793"/>
                  <a:pt x="389741" y="4755980"/>
                </a:cubicBezTo>
                <a:cubicBezTo>
                  <a:pt x="393362"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2" y="4346201"/>
                  <a:pt x="391265" y="4340674"/>
                  <a:pt x="392218" y="4335722"/>
                </a:cubicBezTo>
                <a:cubicBezTo>
                  <a:pt x="401743" y="4281810"/>
                  <a:pt x="387838" y="4231324"/>
                  <a:pt x="369547" y="4181603"/>
                </a:cubicBezTo>
                <a:cubicBezTo>
                  <a:pt x="367643" y="4176461"/>
                  <a:pt x="368214" y="4170174"/>
                  <a:pt x="368595" y="4164458"/>
                </a:cubicBezTo>
                <a:cubicBezTo>
                  <a:pt x="369928" y="4148453"/>
                  <a:pt x="376597" y="4131119"/>
                  <a:pt x="372597" y="4116641"/>
                </a:cubicBezTo>
                <a:cubicBezTo>
                  <a:pt x="361546" y="4078159"/>
                  <a:pt x="348211" y="4040058"/>
                  <a:pt x="331447" y="4003861"/>
                </a:cubicBezTo>
                <a:cubicBezTo>
                  <a:pt x="314494" y="3967091"/>
                  <a:pt x="300203" y="3932993"/>
                  <a:pt x="317349" y="3890891"/>
                </a:cubicBezTo>
                <a:cubicBezTo>
                  <a:pt x="324589" y="3872985"/>
                  <a:pt x="319445" y="3849362"/>
                  <a:pt x="317541" y="3828785"/>
                </a:cubicBezTo>
                <a:cubicBezTo>
                  <a:pt x="316016" y="3813737"/>
                  <a:pt x="307443" y="3799258"/>
                  <a:pt x="307443" y="3784397"/>
                </a:cubicBezTo>
                <a:cubicBezTo>
                  <a:pt x="307443" y="3744770"/>
                  <a:pt x="297345" y="3709529"/>
                  <a:pt x="276771" y="3675238"/>
                </a:cubicBezTo>
                <a:cubicBezTo>
                  <a:pt x="268770" y="3661899"/>
                  <a:pt x="274106" y="3641134"/>
                  <a:pt x="272009" y="3623799"/>
                </a:cubicBezTo>
                <a:cubicBezTo>
                  <a:pt x="269533" y="3605509"/>
                  <a:pt x="267247" y="3586653"/>
                  <a:pt x="261720" y="3569124"/>
                </a:cubicBezTo>
                <a:cubicBezTo>
                  <a:pt x="247243" y="3523785"/>
                  <a:pt x="230859" y="3479015"/>
                  <a:pt x="215618" y="3433866"/>
                </a:cubicBezTo>
                <a:cubicBezTo>
                  <a:pt x="203045" y="3396719"/>
                  <a:pt x="212951" y="3360139"/>
                  <a:pt x="218286" y="3323372"/>
                </a:cubicBezTo>
                <a:cubicBezTo>
                  <a:pt x="221715" y="3300319"/>
                  <a:pt x="229907" y="3278795"/>
                  <a:pt x="217715" y="3252885"/>
                </a:cubicBezTo>
                <a:cubicBezTo>
                  <a:pt x="206093" y="3228119"/>
                  <a:pt x="208761" y="3196686"/>
                  <a:pt x="202475" y="3168870"/>
                </a:cubicBezTo>
                <a:cubicBezTo>
                  <a:pt x="197141" y="3145436"/>
                  <a:pt x="188566" y="3122770"/>
                  <a:pt x="180184" y="3100099"/>
                </a:cubicBezTo>
                <a:cubicBezTo>
                  <a:pt x="168753" y="3069235"/>
                  <a:pt x="156753" y="3038756"/>
                  <a:pt x="162468" y="3005035"/>
                </a:cubicBezTo>
                <a:cubicBezTo>
                  <a:pt x="168945" y="2966742"/>
                  <a:pt x="144560" y="2940455"/>
                  <a:pt x="128366" y="2910353"/>
                </a:cubicBezTo>
                <a:cubicBezTo>
                  <a:pt x="117318" y="2889587"/>
                  <a:pt x="109126" y="2866918"/>
                  <a:pt x="102268" y="2844248"/>
                </a:cubicBezTo>
                <a:cubicBezTo>
                  <a:pt x="93313" y="2813958"/>
                  <a:pt x="87978" y="2782716"/>
                  <a:pt x="79216" y="2752235"/>
                </a:cubicBezTo>
                <a:cubicBezTo>
                  <a:pt x="66072" y="2706131"/>
                  <a:pt x="55785"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1" y="2360933"/>
                </a:cubicBezTo>
                <a:cubicBezTo>
                  <a:pt x="28541" y="2356744"/>
                  <a:pt x="36543" y="2344741"/>
                  <a:pt x="37877" y="2335405"/>
                </a:cubicBezTo>
                <a:cubicBezTo>
                  <a:pt x="41877" y="2307402"/>
                  <a:pt x="35971" y="2281683"/>
                  <a:pt x="23017" y="2254633"/>
                </a:cubicBezTo>
                <a:cubicBezTo>
                  <a:pt x="10824" y="2229296"/>
                  <a:pt x="12158" y="2197670"/>
                  <a:pt x="7395" y="2168903"/>
                </a:cubicBezTo>
                <a:cubicBezTo>
                  <a:pt x="5680"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4" y="1938009"/>
                  <a:pt x="18445" y="1921817"/>
                </a:cubicBezTo>
                <a:cubicBezTo>
                  <a:pt x="19779" y="1915912"/>
                  <a:pt x="24922" y="1910004"/>
                  <a:pt x="24161" y="1904673"/>
                </a:cubicBezTo>
                <a:cubicBezTo>
                  <a:pt x="15968" y="1851709"/>
                  <a:pt x="52545" y="1813610"/>
                  <a:pt x="68738" y="1768838"/>
                </a:cubicBezTo>
                <a:cubicBezTo>
                  <a:pt x="85886" y="1721785"/>
                  <a:pt x="112174" y="1676253"/>
                  <a:pt x="104363" y="1623675"/>
                </a:cubicBezTo>
                <a:cubicBezTo>
                  <a:pt x="99601" y="1591859"/>
                  <a:pt x="88551" y="1561189"/>
                  <a:pt x="81882" y="1529563"/>
                </a:cubicBezTo>
                <a:cubicBezTo>
                  <a:pt x="79597" y="1518324"/>
                  <a:pt x="79978" y="1505751"/>
                  <a:pt x="82264" y="1494509"/>
                </a:cubicBezTo>
                <a:cubicBezTo>
                  <a:pt x="92743" y="1440216"/>
                  <a:pt x="94266" y="1386684"/>
                  <a:pt x="77120" y="1333341"/>
                </a:cubicBezTo>
                <a:cubicBezTo>
                  <a:pt x="74262" y="1324198"/>
                  <a:pt x="71597" y="1314483"/>
                  <a:pt x="71597" y="1304955"/>
                </a:cubicBezTo>
                <a:cubicBezTo>
                  <a:pt x="71597" y="1252757"/>
                  <a:pt x="75597" y="1201512"/>
                  <a:pt x="94266" y="1151600"/>
                </a:cubicBezTo>
                <a:cubicBezTo>
                  <a:pt x="100553" y="1134834"/>
                  <a:pt x="96553" y="1114449"/>
                  <a:pt x="98077" y="1095972"/>
                </a:cubicBezTo>
                <a:cubicBezTo>
                  <a:pt x="99409" y="1078826"/>
                  <a:pt x="99981" y="1061298"/>
                  <a:pt x="104363" y="1044725"/>
                </a:cubicBezTo>
                <a:cubicBezTo>
                  <a:pt x="110839" y="1020529"/>
                  <a:pt x="111601" y="998052"/>
                  <a:pt x="105887" y="973095"/>
                </a:cubicBezTo>
                <a:cubicBezTo>
                  <a:pt x="100553" y="949281"/>
                  <a:pt x="103219" y="923562"/>
                  <a:pt x="103029" y="898797"/>
                </a:cubicBezTo>
                <a:cubicBezTo>
                  <a:pt x="102839" y="871173"/>
                  <a:pt x="102649" y="843552"/>
                  <a:pt x="103601" y="815929"/>
                </a:cubicBezTo>
                <a:cubicBezTo>
                  <a:pt x="103981" y="804877"/>
                  <a:pt x="111601" y="792306"/>
                  <a:pt x="108553" y="783158"/>
                </a:cubicBezTo>
                <a:cubicBezTo>
                  <a:pt x="98267" y="753633"/>
                  <a:pt x="110649" y="724104"/>
                  <a:pt x="105126" y="694576"/>
                </a:cubicBezTo>
                <a:cubicBezTo>
                  <a:pt x="102268" y="680096"/>
                  <a:pt x="110078" y="663713"/>
                  <a:pt x="110839" y="648092"/>
                </a:cubicBezTo>
                <a:cubicBezTo>
                  <a:pt x="112174" y="622564"/>
                  <a:pt x="111601" y="597037"/>
                  <a:pt x="111983" y="571508"/>
                </a:cubicBezTo>
                <a:cubicBezTo>
                  <a:pt x="112174" y="563125"/>
                  <a:pt x="112936" y="554933"/>
                  <a:pt x="113318" y="546552"/>
                </a:cubicBezTo>
                <a:cubicBezTo>
                  <a:pt x="113697" y="539121"/>
                  <a:pt x="115412" y="531310"/>
                  <a:pt x="114080" y="524262"/>
                </a:cubicBezTo>
                <a:cubicBezTo>
                  <a:pt x="109315" y="498733"/>
                  <a:pt x="101505" y="473587"/>
                  <a:pt x="98457" y="447870"/>
                </a:cubicBezTo>
                <a:cubicBezTo>
                  <a:pt x="95792" y="425581"/>
                  <a:pt x="99409" y="402529"/>
                  <a:pt x="97505" y="380050"/>
                </a:cubicBezTo>
                <a:cubicBezTo>
                  <a:pt x="94266" y="340425"/>
                  <a:pt x="88551" y="300800"/>
                  <a:pt x="84930" y="261173"/>
                </a:cubicBezTo>
                <a:cubicBezTo>
                  <a:pt x="84168" y="252600"/>
                  <a:pt x="88933" y="243648"/>
                  <a:pt x="89313" y="234883"/>
                </a:cubicBezTo>
                <a:cubicBezTo>
                  <a:pt x="90266" y="207450"/>
                  <a:pt x="90457" y="180017"/>
                  <a:pt x="91026" y="152584"/>
                </a:cubicBezTo>
                <a:cubicBezTo>
                  <a:pt x="91218" y="136963"/>
                  <a:pt x="90647" y="121150"/>
                  <a:pt x="92361" y="105718"/>
                </a:cubicBezTo>
                <a:cubicBezTo>
                  <a:pt x="94648" y="85336"/>
                  <a:pt x="98077" y="66857"/>
                  <a:pt x="83217" y="47806"/>
                </a:cubicBezTo>
                <a:cubicBezTo>
                  <a:pt x="77453" y="40471"/>
                  <a:pt x="73691" y="32636"/>
                  <a:pt x="71206" y="24480"/>
                </a:cubicBezTo>
                <a:close/>
              </a:path>
            </a:pathLst>
          </a:custGeom>
          <a:effectLst>
            <a:outerShdw blurRad="381000" dist="152400" dir="10800000" algn="r" rotWithShape="0">
              <a:prstClr val="black">
                <a:alpha val="10000"/>
              </a:prstClr>
            </a:outerShdw>
          </a:effectLst>
        </p:spPr>
      </p:pic>
      <p:sp>
        <p:nvSpPr>
          <p:cNvPr id="204" name="Freeform: Shape 203">
            <a:extLst>
              <a:ext uri="{FF2B5EF4-FFF2-40B4-BE49-F238E27FC236}">
                <a16:creationId xmlns:a16="http://schemas.microsoft.com/office/drawing/2014/main" id="{C4D41903-2C9D-4F9E-AA1F-6161F8A6F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6" name="Freeform: Shape 205">
            <a:extLst>
              <a:ext uri="{FF2B5EF4-FFF2-40B4-BE49-F238E27FC236}">
                <a16:creationId xmlns:a16="http://schemas.microsoft.com/office/drawing/2014/main" id="{9E4574B5-C90E-412D-BAB0-B9F483290C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627657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421A01E3-95E6-B62A-DAAE-C639731F9C98}"/>
              </a:ext>
            </a:extLst>
          </p:cNvPr>
          <p:cNvSpPr>
            <a:spLocks noGrp="1"/>
          </p:cNvSpPr>
          <p:nvPr>
            <p:ph type="title"/>
          </p:nvPr>
        </p:nvSpPr>
        <p:spPr>
          <a:xfrm>
            <a:off x="6527800" y="448721"/>
            <a:ext cx="4713997" cy="1225650"/>
          </a:xfrm>
        </p:spPr>
        <p:txBody>
          <a:bodyPr anchor="b">
            <a:normAutofit/>
          </a:bodyPr>
          <a:lstStyle/>
          <a:p>
            <a:r>
              <a:rPr lang="en-US" sz="3800">
                <a:solidFill>
                  <a:schemeClr val="bg1"/>
                </a:solidFill>
              </a:rPr>
              <a:t>Main Character Biography</a:t>
            </a:r>
          </a:p>
        </p:txBody>
      </p:sp>
      <p:pic>
        <p:nvPicPr>
          <p:cNvPr id="5" name="Picture 4" descr="A person in military uniform and helmet&#10;&#10;AI-generated content may be incorrect.">
            <a:extLst>
              <a:ext uri="{FF2B5EF4-FFF2-40B4-BE49-F238E27FC236}">
                <a16:creationId xmlns:a16="http://schemas.microsoft.com/office/drawing/2014/main" id="{5D1915DB-951C-1793-3B8E-2D948B963E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700" y="0"/>
            <a:ext cx="5143500" cy="6858000"/>
          </a:xfrm>
          <a:prstGeom prst="rect">
            <a:avLst/>
          </a:prstGeom>
        </p:spPr>
      </p:pic>
      <p:cxnSp>
        <p:nvCxnSpPr>
          <p:cNvPr id="38" name="Straight Connector 37">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527800"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70B367A-4F26-9DCD-27D5-9DC09FE7FAFF}"/>
              </a:ext>
            </a:extLst>
          </p:cNvPr>
          <p:cNvSpPr>
            <a:spLocks noGrp="1"/>
          </p:cNvSpPr>
          <p:nvPr>
            <p:ph idx="1"/>
          </p:nvPr>
        </p:nvSpPr>
        <p:spPr>
          <a:xfrm>
            <a:off x="6527800" y="1909192"/>
            <a:ext cx="4713997" cy="3647710"/>
          </a:xfrm>
        </p:spPr>
        <p:txBody>
          <a:bodyPr>
            <a:normAutofit/>
          </a:bodyPr>
          <a:lstStyle/>
          <a:p>
            <a:pPr marL="0" indent="0">
              <a:buNone/>
            </a:pPr>
            <a:r>
              <a:rPr lang="en-US" sz="1100" dirty="0">
                <a:solidFill>
                  <a:schemeClr val="bg1"/>
                </a:solidFill>
              </a:rPr>
              <a:t>•	Character name: Sargeant Johnson</a:t>
            </a:r>
          </a:p>
          <a:p>
            <a:pPr marL="0" indent="0">
              <a:buNone/>
            </a:pPr>
            <a:r>
              <a:rPr lang="en-US" sz="1100" dirty="0">
                <a:solidFill>
                  <a:schemeClr val="bg1"/>
                </a:solidFill>
              </a:rPr>
              <a:t>•	Nickname: KJ</a:t>
            </a:r>
          </a:p>
          <a:p>
            <a:pPr marL="0" indent="0">
              <a:buNone/>
            </a:pPr>
            <a:r>
              <a:rPr lang="en-US" sz="1100" dirty="0">
                <a:solidFill>
                  <a:schemeClr val="bg1"/>
                </a:solidFill>
              </a:rPr>
              <a:t>•	Origin of Nickname: Biological father 	name is Kenneth Johnson I/wants no 	confusion between him and his father</a:t>
            </a:r>
          </a:p>
          <a:p>
            <a:pPr marL="0" indent="0">
              <a:buNone/>
            </a:pPr>
            <a:r>
              <a:rPr lang="en-US" sz="1100" dirty="0">
                <a:solidFill>
                  <a:schemeClr val="bg1"/>
                </a:solidFill>
              </a:rPr>
              <a:t>•	Birthdate: 12-16-82</a:t>
            </a:r>
          </a:p>
          <a:p>
            <a:pPr marL="0" indent="0">
              <a:buNone/>
            </a:pPr>
            <a:r>
              <a:rPr lang="en-US" sz="1100" dirty="0">
                <a:solidFill>
                  <a:schemeClr val="bg1"/>
                </a:solidFill>
              </a:rPr>
              <a:t>•	Place of Birth: Dover, DE, Air Force Base</a:t>
            </a:r>
          </a:p>
          <a:p>
            <a:pPr marL="0" indent="0">
              <a:buNone/>
            </a:pPr>
            <a:r>
              <a:rPr lang="en-US" sz="1100" dirty="0">
                <a:solidFill>
                  <a:schemeClr val="bg1"/>
                </a:solidFill>
              </a:rPr>
              <a:t>•	Age at beginning of story: 39</a:t>
            </a:r>
          </a:p>
          <a:p>
            <a:pPr marL="0" indent="0">
              <a:buNone/>
            </a:pPr>
            <a:r>
              <a:rPr lang="en-US" sz="1100" dirty="0">
                <a:solidFill>
                  <a:schemeClr val="bg1"/>
                </a:solidFill>
              </a:rPr>
              <a:t>•	Ethnicity: African-American</a:t>
            </a:r>
          </a:p>
          <a:p>
            <a:pPr marL="0" indent="0">
              <a:buNone/>
            </a:pPr>
            <a:r>
              <a:rPr lang="en-US" sz="1100" dirty="0">
                <a:solidFill>
                  <a:schemeClr val="bg1"/>
                </a:solidFill>
              </a:rPr>
              <a:t>•	Which Religion: Christian</a:t>
            </a:r>
          </a:p>
          <a:p>
            <a:pPr marL="0" indent="0">
              <a:buNone/>
            </a:pPr>
            <a:r>
              <a:rPr lang="en-US" sz="1100" dirty="0">
                <a:solidFill>
                  <a:schemeClr val="bg1"/>
                </a:solidFill>
              </a:rPr>
              <a:t>	Height: 6”1</a:t>
            </a:r>
          </a:p>
          <a:p>
            <a:pPr marL="0" indent="0">
              <a:buNone/>
            </a:pPr>
            <a:r>
              <a:rPr lang="en-US" sz="1100" dirty="0">
                <a:solidFill>
                  <a:schemeClr val="bg1"/>
                </a:solidFill>
              </a:rPr>
              <a:t>•	Weight: 178</a:t>
            </a:r>
          </a:p>
          <a:p>
            <a:pPr marL="0" indent="0">
              <a:buNone/>
            </a:pPr>
            <a:r>
              <a:rPr lang="en-US" sz="1100" dirty="0">
                <a:solidFill>
                  <a:schemeClr val="bg1"/>
                </a:solidFill>
              </a:rPr>
              <a:t>	</a:t>
            </a:r>
          </a:p>
          <a:p>
            <a:endParaRPr lang="en-US" sz="1100" dirty="0">
              <a:solidFill>
                <a:schemeClr val="bg1"/>
              </a:solidFill>
            </a:endParaRPr>
          </a:p>
        </p:txBody>
      </p:sp>
      <p:cxnSp>
        <p:nvCxnSpPr>
          <p:cNvPr id="40" name="Straight Connector 39">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527800"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534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1" name="Rectangle 37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020F63CF-C182-9EB7-12BB-F4B297E41ECF}"/>
              </a:ext>
            </a:extLst>
          </p:cNvPr>
          <p:cNvSpPr>
            <a:spLocks noGrp="1"/>
          </p:cNvSpPr>
          <p:nvPr>
            <p:ph type="title"/>
          </p:nvPr>
        </p:nvSpPr>
        <p:spPr>
          <a:xfrm>
            <a:off x="838200" y="448721"/>
            <a:ext cx="4707671" cy="1225650"/>
          </a:xfrm>
        </p:spPr>
        <p:txBody>
          <a:bodyPr anchor="b">
            <a:normAutofit/>
          </a:bodyPr>
          <a:lstStyle/>
          <a:p>
            <a:r>
              <a:rPr lang="en-US" sz="3800">
                <a:solidFill>
                  <a:schemeClr val="bg1"/>
                </a:solidFill>
              </a:rPr>
              <a:t>Main Character</a:t>
            </a:r>
            <a:br>
              <a:rPr lang="en-US" sz="3800">
                <a:solidFill>
                  <a:schemeClr val="bg1"/>
                </a:solidFill>
              </a:rPr>
            </a:br>
            <a:r>
              <a:rPr lang="en-US" sz="3800">
                <a:solidFill>
                  <a:schemeClr val="bg1"/>
                </a:solidFill>
              </a:rPr>
              <a:t>Biography</a:t>
            </a:r>
          </a:p>
        </p:txBody>
      </p:sp>
      <p:cxnSp>
        <p:nvCxnSpPr>
          <p:cNvPr id="372" name="Straight Connector 371">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D08A326-C68F-D280-1D01-C4CEE96FCAAE}"/>
              </a:ext>
            </a:extLst>
          </p:cNvPr>
          <p:cNvSpPr>
            <a:spLocks noGrp="1"/>
          </p:cNvSpPr>
          <p:nvPr>
            <p:ph idx="1"/>
          </p:nvPr>
        </p:nvSpPr>
        <p:spPr>
          <a:xfrm>
            <a:off x="897769" y="1909192"/>
            <a:ext cx="4586513" cy="3647710"/>
          </a:xfrm>
        </p:spPr>
        <p:txBody>
          <a:bodyPr>
            <a:normAutofit/>
          </a:bodyPr>
          <a:lstStyle/>
          <a:p>
            <a:r>
              <a:rPr lang="en-US" sz="1400">
                <a:solidFill>
                  <a:schemeClr val="bg1"/>
                </a:solidFill>
              </a:rPr>
              <a:t>Body type: Lean/fit-Ectomorph-has a relatively fit body with muscle mass in form, average weight for his height and decently proportionate throughout without an excessive amount of body fat</a:t>
            </a:r>
          </a:p>
          <a:p>
            <a:pPr marL="0" indent="0">
              <a:buNone/>
            </a:pPr>
            <a:r>
              <a:rPr lang="en-US" sz="1400">
                <a:solidFill>
                  <a:schemeClr val="bg1"/>
                </a:solidFill>
              </a:rPr>
              <a:t>•     Eye color: Brown</a:t>
            </a:r>
          </a:p>
          <a:p>
            <a:pPr marL="0" indent="0">
              <a:buNone/>
            </a:pPr>
            <a:r>
              <a:rPr lang="en-US" sz="1400">
                <a:solidFill>
                  <a:schemeClr val="bg1"/>
                </a:solidFill>
              </a:rPr>
              <a:t>•     Face shape: Average Oval shape</a:t>
            </a:r>
          </a:p>
          <a:p>
            <a:pPr marL="0" indent="0">
              <a:buNone/>
            </a:pPr>
            <a:r>
              <a:rPr lang="en-US" sz="1400">
                <a:solidFill>
                  <a:schemeClr val="bg1"/>
                </a:solidFill>
              </a:rPr>
              <a:t>•     Prominent features: Character has a mole on left side of face, slender, fit guy, medium size nose, long eyelashes (from his mother’s side)</a:t>
            </a:r>
          </a:p>
          <a:p>
            <a:pPr marL="0" indent="0">
              <a:buNone/>
            </a:pPr>
            <a:r>
              <a:rPr lang="en-US" sz="1400">
                <a:solidFill>
                  <a:schemeClr val="bg1"/>
                </a:solidFill>
              </a:rPr>
              <a:t>•     Tattoos or scars: scarred on right side/oblique area/next to rib from Right-Lung Collapse and surgery</a:t>
            </a:r>
          </a:p>
          <a:p>
            <a:pPr marL="0" indent="0">
              <a:buNone/>
            </a:pPr>
            <a:r>
              <a:rPr lang="en-US" sz="1400">
                <a:solidFill>
                  <a:schemeClr val="bg1"/>
                </a:solidFill>
              </a:rPr>
              <a:t>•     Casting choice (what actor do they resemble?):</a:t>
            </a:r>
          </a:p>
          <a:p>
            <a:pPr marL="0" indent="0">
              <a:buNone/>
            </a:pPr>
            <a:r>
              <a:rPr lang="en-US" sz="1400">
                <a:solidFill>
                  <a:schemeClr val="bg1"/>
                </a:solidFill>
              </a:rPr>
              <a:t>Denzel, Samuel L. Jackson, LeVar Burton, Lance Reddick, Chadwick Boseman and Laurence Fishburn</a:t>
            </a:r>
          </a:p>
          <a:p>
            <a:endParaRPr lang="en-US" sz="1400">
              <a:solidFill>
                <a:schemeClr val="bg1"/>
              </a:solidFill>
            </a:endParaRPr>
          </a:p>
        </p:txBody>
      </p:sp>
      <p:cxnSp>
        <p:nvCxnSpPr>
          <p:cNvPr id="373" name="Straight Connector 37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descr="A person flexing his muscles&#10;&#10;AI-generated content may be incorrect.">
            <a:extLst>
              <a:ext uri="{FF2B5EF4-FFF2-40B4-BE49-F238E27FC236}">
                <a16:creationId xmlns:a16="http://schemas.microsoft.com/office/drawing/2014/main" id="{C64B9407-C7CF-B4F9-04C3-14E5030BB94A}"/>
              </a:ext>
            </a:extLst>
          </p:cNvPr>
          <p:cNvPicPr>
            <a:picLocks noChangeAspect="1"/>
          </p:cNvPicPr>
          <p:nvPr/>
        </p:nvPicPr>
        <p:blipFill>
          <a:blip r:embed="rId2">
            <a:extLst>
              <a:ext uri="{28A0092B-C50C-407E-A947-70E740481C1C}">
                <a14:useLocalDpi xmlns:a14="http://schemas.microsoft.com/office/drawing/2010/main" val="0"/>
              </a:ext>
            </a:extLst>
          </a:blip>
          <a:srcRect r="-3" b="9228"/>
          <a:stretch>
            <a:fillRect/>
          </a:stretch>
        </p:blipFill>
        <p:spPr>
          <a:xfrm>
            <a:off x="6525453" y="10"/>
            <a:ext cx="5666547" cy="6857990"/>
          </a:xfrm>
          <a:prstGeom prst="rect">
            <a:avLst/>
          </a:prstGeom>
        </p:spPr>
      </p:pic>
    </p:spTree>
    <p:extLst>
      <p:ext uri="{BB962C8B-B14F-4D97-AF65-F5344CB8AC3E}">
        <p14:creationId xmlns:p14="http://schemas.microsoft.com/office/powerpoint/2010/main" val="3242129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0219887-017B-FA0D-06FC-3AF8CE48C4FE}"/>
              </a:ext>
            </a:extLst>
          </p:cNvPr>
          <p:cNvSpPr>
            <a:spLocks noGrp="1"/>
          </p:cNvSpPr>
          <p:nvPr>
            <p:ph type="title"/>
          </p:nvPr>
        </p:nvSpPr>
        <p:spPr>
          <a:xfrm>
            <a:off x="6477270" y="898137"/>
            <a:ext cx="4974771" cy="873986"/>
          </a:xfrm>
        </p:spPr>
        <p:txBody>
          <a:bodyPr anchor="b">
            <a:normAutofit/>
          </a:bodyPr>
          <a:lstStyle/>
          <a:p>
            <a:r>
              <a:rPr lang="en-US" sz="3600">
                <a:solidFill>
                  <a:schemeClr val="bg1"/>
                </a:solidFill>
              </a:rPr>
              <a:t>Main Character Biography</a:t>
            </a:r>
          </a:p>
        </p:txBody>
      </p:sp>
      <p:sp>
        <p:nvSpPr>
          <p:cNvPr id="3" name="Content Placeholder 2">
            <a:extLst>
              <a:ext uri="{FF2B5EF4-FFF2-40B4-BE49-F238E27FC236}">
                <a16:creationId xmlns:a16="http://schemas.microsoft.com/office/drawing/2014/main" id="{F931B4F9-AD9F-E151-5A33-545867C558EC}"/>
              </a:ext>
            </a:extLst>
          </p:cNvPr>
          <p:cNvSpPr>
            <a:spLocks noGrp="1"/>
          </p:cNvSpPr>
          <p:nvPr>
            <p:ph idx="1"/>
          </p:nvPr>
        </p:nvSpPr>
        <p:spPr>
          <a:xfrm>
            <a:off x="6477270" y="1958550"/>
            <a:ext cx="4974771" cy="4261275"/>
          </a:xfrm>
        </p:spPr>
        <p:txBody>
          <a:bodyPr anchor="t">
            <a:normAutofit/>
          </a:bodyPr>
          <a:lstStyle/>
          <a:p>
            <a:r>
              <a:rPr lang="en-US" sz="1500">
                <a:solidFill>
                  <a:schemeClr val="bg1"/>
                </a:solidFill>
              </a:rPr>
              <a:t>The protagonist is very loyal with his friends.  Friends are not like family… they are in many ways a lot better.  Family is something you are born into and many go their whole lives believing they should receive a certain level of compassion accordingly because of the bloodline-but this is far from always being the case.  </a:t>
            </a:r>
          </a:p>
          <a:p>
            <a:r>
              <a:rPr lang="en-US" sz="1500">
                <a:solidFill>
                  <a:schemeClr val="bg1"/>
                </a:solidFill>
              </a:rPr>
              <a:t>Unlike all of your “family” friends choose you and often become closer than those in your family to begin with.  The camaraderie that he has with his friends is unmatched.  This hinges off the reasoning all of his friends are chosen by the higher power. His faithfulness to them and the gospel is rewarded by the members being chosen to serve around him being those he has ben able to trust the most.</a:t>
            </a:r>
          </a:p>
        </p:txBody>
      </p:sp>
      <p:grpSp>
        <p:nvGrpSpPr>
          <p:cNvPr id="75" name="Group 74">
            <a:extLst>
              <a:ext uri="{FF2B5EF4-FFF2-40B4-BE49-F238E27FC236}">
                <a16:creationId xmlns:a16="http://schemas.microsoft.com/office/drawing/2014/main" id="{732A444C-81CA-4D10-998B-529CE31D35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6008" y="348973"/>
            <a:ext cx="4945999" cy="6036681"/>
            <a:chOff x="1674895" y="1345036"/>
            <a:chExt cx="5428610" cy="4210939"/>
          </a:xfrm>
        </p:grpSpPr>
        <p:sp>
          <p:nvSpPr>
            <p:cNvPr id="55" name="Rectangle 54">
              <a:extLst>
                <a:ext uri="{FF2B5EF4-FFF2-40B4-BE49-F238E27FC236}">
                  <a16:creationId xmlns:a16="http://schemas.microsoft.com/office/drawing/2014/main" id="{A66CC0ED-7D4E-4CE4-A15A-A6FF507AE3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56042E25-B074-48D7-9694-5C95271087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895" y="1345036"/>
              <a:ext cx="5428610" cy="4210939"/>
            </a:xfrm>
            <a:prstGeom prst="rect">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7" name="Rectangle 76">
            <a:extLst>
              <a:ext uri="{FF2B5EF4-FFF2-40B4-BE49-F238E27FC236}">
                <a16:creationId xmlns:a16="http://schemas.microsoft.com/office/drawing/2014/main" id="{24F61E28-F51E-44F9-B827-A32BAAABD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315" y="232747"/>
            <a:ext cx="4945999" cy="603668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ouple of men smiling at the camera&#10;&#10;AI-generated content may be incorrect.">
            <a:extLst>
              <a:ext uri="{FF2B5EF4-FFF2-40B4-BE49-F238E27FC236}">
                <a16:creationId xmlns:a16="http://schemas.microsoft.com/office/drawing/2014/main" id="{A99A134C-7AE4-8A47-7E8F-62A63D7212B2}"/>
              </a:ext>
            </a:extLst>
          </p:cNvPr>
          <p:cNvPicPr>
            <a:picLocks noChangeAspect="1"/>
          </p:cNvPicPr>
          <p:nvPr/>
        </p:nvPicPr>
        <p:blipFill>
          <a:blip r:embed="rId2">
            <a:extLst>
              <a:ext uri="{28A0092B-C50C-407E-A947-70E740481C1C}">
                <a14:useLocalDpi xmlns:a14="http://schemas.microsoft.com/office/drawing/2010/main" val="0"/>
              </a:ext>
            </a:extLst>
          </a:blip>
          <a:srcRect t="11000" r="-3" b="13998"/>
          <a:stretch>
            <a:fillRect/>
          </a:stretch>
        </p:blipFill>
        <p:spPr>
          <a:xfrm>
            <a:off x="1909085" y="635607"/>
            <a:ext cx="2430223" cy="2430216"/>
          </a:xfrm>
          <a:prstGeom prst="rect">
            <a:avLst/>
          </a:prstGeom>
        </p:spPr>
      </p:pic>
      <p:grpSp>
        <p:nvGrpSpPr>
          <p:cNvPr id="60" name="Graphic 4">
            <a:extLst>
              <a:ext uri="{FF2B5EF4-FFF2-40B4-BE49-F238E27FC236}">
                <a16:creationId xmlns:a16="http://schemas.microsoft.com/office/drawing/2014/main" id="{57CD476F-4071-4E06-BD94-582AC00926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73349" y="210930"/>
            <a:ext cx="849365" cy="849366"/>
            <a:chOff x="5829300" y="3162300"/>
            <a:chExt cx="532256" cy="532257"/>
          </a:xfrm>
          <a:solidFill>
            <a:schemeClr val="bg1"/>
          </a:solidFill>
        </p:grpSpPr>
        <p:sp>
          <p:nvSpPr>
            <p:cNvPr id="61" name="Freeform: Shape 60">
              <a:extLst>
                <a:ext uri="{FF2B5EF4-FFF2-40B4-BE49-F238E27FC236}">
                  <a16:creationId xmlns:a16="http://schemas.microsoft.com/office/drawing/2014/main" id="{7B6A3560-202E-47CB-A0A4-7BAA40CED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8DCE699C-0879-4B2A-BD24-CE9CB03F09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739C6C48-4048-472B-9200-BA3467DDB1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dirty="0"/>
            </a:p>
          </p:txBody>
        </p:sp>
        <p:sp>
          <p:nvSpPr>
            <p:cNvPr id="64" name="Freeform: Shape 63">
              <a:extLst>
                <a:ext uri="{FF2B5EF4-FFF2-40B4-BE49-F238E27FC236}">
                  <a16:creationId xmlns:a16="http://schemas.microsoft.com/office/drawing/2014/main" id="{DBE535A2-9A69-4D86-98B9-4606364B73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6D38EB57-352E-48E7-9482-1AEA738433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D18EEB6E-44FD-4775-9179-950DB8C3D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A93B6FB8-B03E-4FC7-AC61-9B1613A3C0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96E9617C-8511-4D9B-94C1-C84BFB7ED3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B076EA5A-A5A8-42A9-A0F7-ECECD999F6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55856DB2-44EF-413E-B792-EFF0409DE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3E2C35C7-1280-4F14-9553-11374063EB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0376E68-4370-4BE5-917D-39794960D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90D187E9-AB0A-480D-B60A-74F7F26FFA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a:p>
          </p:txBody>
        </p:sp>
      </p:grpSp>
      <p:pic>
        <p:nvPicPr>
          <p:cNvPr id="15" name="Picture 14" descr="Two men taking a selfie&#10;&#10;AI-generated content may be incorrect.">
            <a:extLst>
              <a:ext uri="{FF2B5EF4-FFF2-40B4-BE49-F238E27FC236}">
                <a16:creationId xmlns:a16="http://schemas.microsoft.com/office/drawing/2014/main" id="{AF22B57B-7949-3912-24EF-7D0C955FD4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4052" y="3397272"/>
            <a:ext cx="3240288" cy="2430216"/>
          </a:xfrm>
          <a:prstGeom prst="rect">
            <a:avLst/>
          </a:prstGeom>
        </p:spPr>
      </p:pic>
    </p:spTree>
    <p:extLst>
      <p:ext uri="{BB962C8B-B14F-4D97-AF65-F5344CB8AC3E}">
        <p14:creationId xmlns:p14="http://schemas.microsoft.com/office/powerpoint/2010/main" val="946582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erson with curly hair wearing a head scarf&#10;&#10;AI-generated content may be incorrect.">
            <a:extLst>
              <a:ext uri="{FF2B5EF4-FFF2-40B4-BE49-F238E27FC236}">
                <a16:creationId xmlns:a16="http://schemas.microsoft.com/office/drawing/2014/main" id="{F6E694B7-D5F7-CEA6-4D67-6A22801432C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1685" r="22187" b="9090"/>
          <a:stretch>
            <a:fillRect/>
          </a:stretch>
        </p:blipFill>
        <p:spPr>
          <a:xfrm>
            <a:off x="3523488" y="10"/>
            <a:ext cx="8668512" cy="6857990"/>
          </a:xfrm>
          <a:prstGeom prst="rect">
            <a:avLst/>
          </a:prstGeom>
        </p:spPr>
      </p:pic>
      <p:sp>
        <p:nvSpPr>
          <p:cNvPr id="34" name="Rectangle 33">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4CB2A60-E26C-AD1E-6EDE-FEC77041202A}"/>
              </a:ext>
            </a:extLst>
          </p:cNvPr>
          <p:cNvSpPr>
            <a:spLocks noGrp="1"/>
          </p:cNvSpPr>
          <p:nvPr>
            <p:ph type="title"/>
          </p:nvPr>
        </p:nvSpPr>
        <p:spPr>
          <a:xfrm>
            <a:off x="1412045" y="-976384"/>
            <a:ext cx="4023360" cy="3204134"/>
          </a:xfrm>
        </p:spPr>
        <p:txBody>
          <a:bodyPr vert="horz" lIns="91440" tIns="45720" rIns="91440" bIns="45720" rtlCol="0" anchor="b">
            <a:normAutofit/>
          </a:bodyPr>
          <a:lstStyle/>
          <a:p>
            <a:r>
              <a:rPr lang="en-US" sz="4800" dirty="0">
                <a:solidFill>
                  <a:schemeClr val="bg1"/>
                </a:solidFill>
              </a:rPr>
              <a:t>Supporting Character:</a:t>
            </a:r>
            <a:br>
              <a:rPr lang="en-US" sz="4800" dirty="0">
                <a:solidFill>
                  <a:schemeClr val="bg1"/>
                </a:solidFill>
              </a:rPr>
            </a:br>
            <a:r>
              <a:rPr lang="en-US" sz="4800" dirty="0">
                <a:solidFill>
                  <a:schemeClr val="bg1"/>
                </a:solidFill>
              </a:rPr>
              <a:t>Cynthia </a:t>
            </a:r>
          </a:p>
        </p:txBody>
      </p:sp>
      <p:sp>
        <p:nvSpPr>
          <p:cNvPr id="36" name="Rectangle 3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8" name="Rectangle 3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B0103175-5170-ECA7-55D2-87C91BEF0ABA}"/>
              </a:ext>
            </a:extLst>
          </p:cNvPr>
          <p:cNvSpPr txBox="1"/>
          <p:nvPr/>
        </p:nvSpPr>
        <p:spPr>
          <a:xfrm>
            <a:off x="481029" y="2484101"/>
            <a:ext cx="6640023" cy="3139321"/>
          </a:xfrm>
          <a:prstGeom prst="rect">
            <a:avLst/>
          </a:prstGeom>
          <a:noFill/>
        </p:spPr>
        <p:txBody>
          <a:bodyPr wrap="none" rtlCol="0">
            <a:spAutoFit/>
          </a:bodyPr>
          <a:lstStyle/>
          <a:p>
            <a:r>
              <a:rPr lang="en-US" dirty="0">
                <a:solidFill>
                  <a:schemeClr val="bg1"/>
                </a:solidFill>
              </a:rPr>
              <a:t>This character is the strongest of the </a:t>
            </a:r>
          </a:p>
          <a:p>
            <a:r>
              <a:rPr lang="en-US" dirty="0">
                <a:solidFill>
                  <a:schemeClr val="bg1"/>
                </a:solidFill>
              </a:rPr>
              <a:t>Group outside of the Chosen One.</a:t>
            </a:r>
          </a:p>
          <a:p>
            <a:r>
              <a:rPr lang="en-US" dirty="0">
                <a:solidFill>
                  <a:schemeClr val="bg1"/>
                </a:solidFill>
              </a:rPr>
              <a:t>She is the Heavenly Messenger here on earth </a:t>
            </a:r>
          </a:p>
          <a:p>
            <a:r>
              <a:rPr lang="en-US" dirty="0">
                <a:solidFill>
                  <a:schemeClr val="bg1"/>
                </a:solidFill>
              </a:rPr>
              <a:t>to be the guide for those in the fight and to be an ear </a:t>
            </a:r>
          </a:p>
          <a:p>
            <a:r>
              <a:rPr lang="en-US" dirty="0">
                <a:solidFill>
                  <a:schemeClr val="bg1"/>
                </a:solidFill>
              </a:rPr>
              <a:t>to the sky to listen in and understand the things of the</a:t>
            </a:r>
          </a:p>
          <a:p>
            <a:r>
              <a:rPr lang="en-US" dirty="0">
                <a:solidFill>
                  <a:schemeClr val="bg1"/>
                </a:solidFill>
              </a:rPr>
              <a:t>Lord that are taking place. The sacrifices she must make for</a:t>
            </a:r>
          </a:p>
          <a:p>
            <a:r>
              <a:rPr lang="en-US" dirty="0">
                <a:solidFill>
                  <a:schemeClr val="bg1"/>
                </a:solidFill>
              </a:rPr>
              <a:t>the country are immense in this volume and involve the deepest</a:t>
            </a:r>
          </a:p>
          <a:p>
            <a:r>
              <a:rPr lang="en-US" dirty="0">
                <a:solidFill>
                  <a:schemeClr val="bg1"/>
                </a:solidFill>
              </a:rPr>
              <a:t>emotions and trust in the Creator for her to be able to carry</a:t>
            </a:r>
          </a:p>
          <a:p>
            <a:r>
              <a:rPr lang="en-US" dirty="0">
                <a:solidFill>
                  <a:schemeClr val="bg1"/>
                </a:solidFill>
              </a:rPr>
              <a:t>Them out as she is supposed to.  As a woman who took on the </a:t>
            </a:r>
          </a:p>
          <a:p>
            <a:r>
              <a:rPr lang="en-US" dirty="0">
                <a:solidFill>
                  <a:schemeClr val="bg1"/>
                </a:solidFill>
              </a:rPr>
              <a:t>role replacing the previous one who lost their title, she has had to </a:t>
            </a:r>
          </a:p>
          <a:p>
            <a:r>
              <a:rPr lang="en-US" dirty="0">
                <a:solidFill>
                  <a:schemeClr val="bg1"/>
                </a:solidFill>
              </a:rPr>
              <a:t>come a long way to be where she is in her powers.</a:t>
            </a:r>
          </a:p>
        </p:txBody>
      </p:sp>
    </p:spTree>
    <p:extLst>
      <p:ext uri="{BB962C8B-B14F-4D97-AF65-F5344CB8AC3E}">
        <p14:creationId xmlns:p14="http://schemas.microsoft.com/office/powerpoint/2010/main" val="9642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21A75659-5A6F-4F77-9679-678A00B9D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erson with a beard and a necklace&#10;&#10;AI-generated content may be incorrect.">
            <a:extLst>
              <a:ext uri="{FF2B5EF4-FFF2-40B4-BE49-F238E27FC236}">
                <a16:creationId xmlns:a16="http://schemas.microsoft.com/office/drawing/2014/main" id="{F233ADB8-FF90-0A03-8C9D-662C927DFD5A}"/>
              </a:ext>
            </a:extLst>
          </p:cNvPr>
          <p:cNvPicPr>
            <a:picLocks noChangeAspect="1"/>
          </p:cNvPicPr>
          <p:nvPr/>
        </p:nvPicPr>
        <p:blipFill>
          <a:blip r:embed="rId2">
            <a:extLst>
              <a:ext uri="{28A0092B-C50C-407E-A947-70E740481C1C}">
                <a14:useLocalDpi xmlns:a14="http://schemas.microsoft.com/office/drawing/2010/main" val="0"/>
              </a:ext>
            </a:extLst>
          </a:blip>
          <a:srcRect l="9091" r="-1" b="20964"/>
          <a:stretch>
            <a:fillRect/>
          </a:stretch>
        </p:blipFill>
        <p:spPr>
          <a:xfrm>
            <a:off x="20" y="10"/>
            <a:ext cx="8668492" cy="6857990"/>
          </a:xfrm>
          <a:prstGeom prst="rect">
            <a:avLst/>
          </a:prstGeom>
        </p:spPr>
      </p:pic>
      <p:sp>
        <p:nvSpPr>
          <p:cNvPr id="36" name="Rectangle 35">
            <a:extLst>
              <a:ext uri="{FF2B5EF4-FFF2-40B4-BE49-F238E27FC236}">
                <a16:creationId xmlns:a16="http://schemas.microsoft.com/office/drawing/2014/main" id="{E30A3A45-140E-431E-AED0-07EF836310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tx1"/>
              </a:gs>
              <a:gs pos="35000">
                <a:schemeClr val="tx1">
                  <a:alpha val="76000"/>
                </a:schemeClr>
              </a:gs>
              <a:gs pos="19000">
                <a:schemeClr val="tx1">
                  <a:alpha val="40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C194DC8-47AA-D64D-AABC-CB25295127E7}"/>
              </a:ext>
            </a:extLst>
          </p:cNvPr>
          <p:cNvSpPr>
            <a:spLocks noGrp="1"/>
          </p:cNvSpPr>
          <p:nvPr>
            <p:ph type="title"/>
          </p:nvPr>
        </p:nvSpPr>
        <p:spPr>
          <a:xfrm>
            <a:off x="8532571" y="623697"/>
            <a:ext cx="3438144" cy="1124712"/>
          </a:xfrm>
        </p:spPr>
        <p:txBody>
          <a:bodyPr anchor="b">
            <a:normAutofit/>
          </a:bodyPr>
          <a:lstStyle/>
          <a:p>
            <a:r>
              <a:rPr lang="en-US" sz="2800" dirty="0">
                <a:solidFill>
                  <a:schemeClr val="bg1"/>
                </a:solidFill>
              </a:rPr>
              <a:t>Supporting Character:</a:t>
            </a:r>
            <a:br>
              <a:rPr lang="en-US" sz="2800" dirty="0">
                <a:solidFill>
                  <a:schemeClr val="bg1"/>
                </a:solidFill>
              </a:rPr>
            </a:br>
            <a:r>
              <a:rPr lang="en-US" sz="2800" dirty="0">
                <a:solidFill>
                  <a:schemeClr val="bg1"/>
                </a:solidFill>
              </a:rPr>
              <a:t>CB</a:t>
            </a:r>
          </a:p>
        </p:txBody>
      </p:sp>
      <p:sp>
        <p:nvSpPr>
          <p:cNvPr id="38" name="Rectangle 37">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87333"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0" name="Rectangle 39">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018" y="2443480"/>
            <a:ext cx="3218688"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Content Placeholder 30">
            <a:extLst>
              <a:ext uri="{FF2B5EF4-FFF2-40B4-BE49-F238E27FC236}">
                <a16:creationId xmlns:a16="http://schemas.microsoft.com/office/drawing/2014/main" id="{361E25C5-1C61-7715-9FDE-B61072D5EA2C}"/>
              </a:ext>
            </a:extLst>
          </p:cNvPr>
          <p:cNvSpPr>
            <a:spLocks noGrp="1"/>
          </p:cNvSpPr>
          <p:nvPr>
            <p:ph idx="1"/>
          </p:nvPr>
        </p:nvSpPr>
        <p:spPr>
          <a:xfrm>
            <a:off x="8396630" y="1734804"/>
            <a:ext cx="3438906" cy="4263660"/>
          </a:xfrm>
        </p:spPr>
        <p:txBody>
          <a:bodyPr anchor="t">
            <a:normAutofit/>
          </a:bodyPr>
          <a:lstStyle/>
          <a:p>
            <a:r>
              <a:rPr lang="en-US" sz="1700" dirty="0">
                <a:solidFill>
                  <a:schemeClr val="bg1"/>
                </a:solidFill>
              </a:rPr>
              <a:t>CB- the father of the Chosen One and the husband of the Heavenly Messenger has both a humbling and very strong job.  His role is to step aside and in the things of the Lord having to do with these conflicts he is the one to push forward and do what must be done for family while kindly stepping aside and allowing his wife and middle son to lead the way for the embitterment of the future of the souls of the planet and ultimately for the glory of God!</a:t>
            </a:r>
          </a:p>
        </p:txBody>
      </p:sp>
    </p:spTree>
    <p:extLst>
      <p:ext uri="{BB962C8B-B14F-4D97-AF65-F5344CB8AC3E}">
        <p14:creationId xmlns:p14="http://schemas.microsoft.com/office/powerpoint/2010/main" val="742322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Graphic 212">
            <a:extLst>
              <a:ext uri="{FF2B5EF4-FFF2-40B4-BE49-F238E27FC236}">
                <a16:creationId xmlns:a16="http://schemas.microsoft.com/office/drawing/2014/main" id="{55C61911-45B2-48BF-AC7A-1EB579B42C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2" name="Graphic 212">
            <a:extLst>
              <a:ext uri="{FF2B5EF4-FFF2-40B4-BE49-F238E27FC236}">
                <a16:creationId xmlns:a16="http://schemas.microsoft.com/office/drawing/2014/main" id="{2DE4D4CE-6DAE-4A05-BE5B-6BCE3F4EC7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02373" y="798490"/>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 name="Title 1">
            <a:extLst>
              <a:ext uri="{FF2B5EF4-FFF2-40B4-BE49-F238E27FC236}">
                <a16:creationId xmlns:a16="http://schemas.microsoft.com/office/drawing/2014/main" id="{3CCC7270-1D53-F69E-3F9A-FC6B4F6D6D89}"/>
              </a:ext>
            </a:extLst>
          </p:cNvPr>
          <p:cNvSpPr>
            <a:spLocks noGrp="1"/>
          </p:cNvSpPr>
          <p:nvPr>
            <p:ph type="title"/>
          </p:nvPr>
        </p:nvSpPr>
        <p:spPr>
          <a:xfrm>
            <a:off x="1102367" y="-1191677"/>
            <a:ext cx="4114571" cy="4296387"/>
          </a:xfrm>
        </p:spPr>
        <p:txBody>
          <a:bodyPr>
            <a:normAutofit/>
          </a:bodyPr>
          <a:lstStyle/>
          <a:p>
            <a:pPr algn="ctr"/>
            <a:r>
              <a:rPr lang="en-US" dirty="0">
                <a:solidFill>
                  <a:schemeClr val="bg1"/>
                </a:solidFill>
              </a:rPr>
              <a:t>Supporting Character:</a:t>
            </a:r>
            <a:br>
              <a:rPr lang="en-US" dirty="0">
                <a:solidFill>
                  <a:schemeClr val="bg1"/>
                </a:solidFill>
              </a:rPr>
            </a:br>
            <a:r>
              <a:rPr lang="en-US" dirty="0">
                <a:solidFill>
                  <a:schemeClr val="bg1"/>
                </a:solidFill>
              </a:rPr>
              <a:t>Junior</a:t>
            </a:r>
          </a:p>
        </p:txBody>
      </p:sp>
      <p:grpSp>
        <p:nvGrpSpPr>
          <p:cNvPr id="14" name="Group 13">
            <a:extLst>
              <a:ext uri="{FF2B5EF4-FFF2-40B4-BE49-F238E27FC236}">
                <a16:creationId xmlns:a16="http://schemas.microsoft.com/office/drawing/2014/main" id="{B8CB1D39-68D4-4372-BF3B-2A33A7495E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15" name="Freeform: Shape 14">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6" name="Freeform: Shape 15">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18" name="Oval 17">
            <a:extLst>
              <a:ext uri="{FF2B5EF4-FFF2-40B4-BE49-F238E27FC236}">
                <a16:creationId xmlns:a16="http://schemas.microsoft.com/office/drawing/2014/main" id="{10C23D31-5B0A-4956-A59F-A24F57D2A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F4C6FC6E-4AAF-4628-B7E5-85DF9D32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988" y="4604761"/>
            <a:ext cx="319941" cy="319941"/>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5" name="Content Placeholder 4" descr="A person with a beard wearing a hat&#10;&#10;AI-generated content may be incorrect.">
            <a:extLst>
              <a:ext uri="{FF2B5EF4-FFF2-40B4-BE49-F238E27FC236}">
                <a16:creationId xmlns:a16="http://schemas.microsoft.com/office/drawing/2014/main" id="{5178FFE4-58B3-FFC4-D066-717826C69D2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0" y="353636"/>
            <a:ext cx="5810865" cy="5327533"/>
          </a:xfrm>
        </p:spPr>
      </p:pic>
      <p:grpSp>
        <p:nvGrpSpPr>
          <p:cNvPr id="22"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23" name="Freeform: Shape 22">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6" name="TextBox 5">
            <a:extLst>
              <a:ext uri="{FF2B5EF4-FFF2-40B4-BE49-F238E27FC236}">
                <a16:creationId xmlns:a16="http://schemas.microsoft.com/office/drawing/2014/main" id="{97E42822-69FB-4388-C521-A8374587B103}"/>
              </a:ext>
            </a:extLst>
          </p:cNvPr>
          <p:cNvSpPr txBox="1"/>
          <p:nvPr/>
        </p:nvSpPr>
        <p:spPr>
          <a:xfrm>
            <a:off x="73715" y="2545542"/>
            <a:ext cx="8457315" cy="2862322"/>
          </a:xfrm>
          <a:prstGeom prst="rect">
            <a:avLst/>
          </a:prstGeom>
          <a:noFill/>
        </p:spPr>
        <p:txBody>
          <a:bodyPr wrap="square" rtlCol="0">
            <a:spAutoFit/>
          </a:bodyPr>
          <a:lstStyle/>
          <a:p>
            <a:r>
              <a:rPr lang="en-US" dirty="0">
                <a:solidFill>
                  <a:schemeClr val="bg1"/>
                </a:solidFill>
              </a:rPr>
              <a:t>As the older brother to the Chosen One, just like their father, </a:t>
            </a:r>
          </a:p>
          <a:p>
            <a:r>
              <a:rPr lang="en-US" dirty="0">
                <a:solidFill>
                  <a:schemeClr val="bg1"/>
                </a:solidFill>
              </a:rPr>
              <a:t>Junior has to take a step back and allow his middle brother to lead </a:t>
            </a:r>
          </a:p>
          <a:p>
            <a:r>
              <a:rPr lang="en-US" dirty="0">
                <a:solidFill>
                  <a:schemeClr val="bg1"/>
                </a:solidFill>
              </a:rPr>
              <a:t>Family in form while also supporting him and being a shoulder to </a:t>
            </a:r>
          </a:p>
          <a:p>
            <a:r>
              <a:rPr lang="en-US" dirty="0">
                <a:solidFill>
                  <a:schemeClr val="bg1"/>
                </a:solidFill>
              </a:rPr>
              <a:t>Lean on during hard times that he naturally has as a human.  Junior </a:t>
            </a:r>
          </a:p>
          <a:p>
            <a:r>
              <a:rPr lang="en-US" dirty="0">
                <a:solidFill>
                  <a:schemeClr val="bg1"/>
                </a:solidFill>
              </a:rPr>
              <a:t>Has a strong role to lead his brothers as he can while also understanding </a:t>
            </a:r>
          </a:p>
          <a:p>
            <a:r>
              <a:rPr lang="en-US" dirty="0">
                <a:solidFill>
                  <a:schemeClr val="bg1"/>
                </a:solidFill>
              </a:rPr>
              <a:t>Their respective gifts and allowing them to lead accordingly.  </a:t>
            </a:r>
          </a:p>
          <a:p>
            <a:r>
              <a:rPr lang="en-US" dirty="0">
                <a:solidFill>
                  <a:schemeClr val="bg1"/>
                </a:solidFill>
              </a:rPr>
              <a:t>Once the Chosen One was switched to the family, the roles of the brothers changed </a:t>
            </a:r>
          </a:p>
          <a:p>
            <a:r>
              <a:rPr lang="en-US" dirty="0">
                <a:solidFill>
                  <a:schemeClr val="bg1"/>
                </a:solidFill>
              </a:rPr>
              <a:t>Immensely and Junior had t come to grips that the Lord chose his younger </a:t>
            </a:r>
          </a:p>
          <a:p>
            <a:r>
              <a:rPr lang="en-US" dirty="0">
                <a:solidFill>
                  <a:schemeClr val="bg1"/>
                </a:solidFill>
              </a:rPr>
              <a:t>Brother to lead the way in the conflicts to come.  Junior is wise and humble</a:t>
            </a:r>
          </a:p>
          <a:p>
            <a:r>
              <a:rPr lang="en-US" dirty="0">
                <a:solidFill>
                  <a:schemeClr val="bg1"/>
                </a:solidFill>
              </a:rPr>
              <a:t>In his power ad role and takes it with stride.</a:t>
            </a:r>
          </a:p>
        </p:txBody>
      </p:sp>
    </p:spTree>
    <p:extLst>
      <p:ext uri="{BB962C8B-B14F-4D97-AF65-F5344CB8AC3E}">
        <p14:creationId xmlns:p14="http://schemas.microsoft.com/office/powerpoint/2010/main" val="1366569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5" name="Rectangle 364">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erson with a tattoo on his neck&#10;&#10;AI-generated content may be incorrect.">
            <a:extLst>
              <a:ext uri="{FF2B5EF4-FFF2-40B4-BE49-F238E27FC236}">
                <a16:creationId xmlns:a16="http://schemas.microsoft.com/office/drawing/2014/main" id="{38650C08-A1F6-5870-402C-472CD796DDC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9091" t="3383" r="-2" b="9173"/>
          <a:stretch>
            <a:fillRect/>
          </a:stretch>
        </p:blipFill>
        <p:spPr>
          <a:xfrm>
            <a:off x="-2" y="10"/>
            <a:ext cx="8668512" cy="6857990"/>
          </a:xfrm>
          <a:prstGeom prst="rect">
            <a:avLst/>
          </a:prstGeom>
        </p:spPr>
      </p:pic>
      <p:sp>
        <p:nvSpPr>
          <p:cNvPr id="367" name="Rectangle 366">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tx1"/>
              </a:gs>
              <a:gs pos="30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88678EF-5750-4294-80B7-D19DF1376346}"/>
              </a:ext>
            </a:extLst>
          </p:cNvPr>
          <p:cNvSpPr>
            <a:spLocks noGrp="1"/>
          </p:cNvSpPr>
          <p:nvPr>
            <p:ph type="title"/>
          </p:nvPr>
        </p:nvSpPr>
        <p:spPr>
          <a:xfrm>
            <a:off x="8668510" y="-1198050"/>
            <a:ext cx="4023360" cy="3204134"/>
          </a:xfrm>
        </p:spPr>
        <p:txBody>
          <a:bodyPr vert="horz" lIns="91440" tIns="45720" rIns="91440" bIns="45720" rtlCol="0" anchor="b">
            <a:normAutofit/>
          </a:bodyPr>
          <a:lstStyle/>
          <a:p>
            <a:r>
              <a:rPr lang="en-US" sz="4800" dirty="0">
                <a:solidFill>
                  <a:schemeClr val="bg1"/>
                </a:solidFill>
              </a:rPr>
              <a:t>Supporting Character:</a:t>
            </a:r>
            <a:br>
              <a:rPr lang="en-US" sz="4800" dirty="0">
                <a:solidFill>
                  <a:schemeClr val="bg1"/>
                </a:solidFill>
              </a:rPr>
            </a:br>
            <a:r>
              <a:rPr lang="en-US" sz="4800" dirty="0" err="1">
                <a:solidFill>
                  <a:schemeClr val="bg1"/>
                </a:solidFill>
              </a:rPr>
              <a:t>Chasman</a:t>
            </a:r>
            <a:endParaRPr lang="en-US" sz="4800" dirty="0">
              <a:solidFill>
                <a:schemeClr val="bg1"/>
              </a:solidFill>
            </a:endParaRPr>
          </a:p>
        </p:txBody>
      </p:sp>
      <p:sp>
        <p:nvSpPr>
          <p:cNvPr id="369" name="Rectangle 36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71" name="Rectangle 37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9F3E5135-58E5-03A4-8A3B-516E30B103CE}"/>
              </a:ext>
            </a:extLst>
          </p:cNvPr>
          <p:cNvSpPr txBox="1"/>
          <p:nvPr/>
        </p:nvSpPr>
        <p:spPr>
          <a:xfrm>
            <a:off x="7490122" y="1970037"/>
            <a:ext cx="4981877" cy="3416320"/>
          </a:xfrm>
          <a:prstGeom prst="rect">
            <a:avLst/>
          </a:prstGeom>
          <a:noFill/>
        </p:spPr>
        <p:txBody>
          <a:bodyPr wrap="none" rtlCol="0">
            <a:spAutoFit/>
          </a:bodyPr>
          <a:lstStyle/>
          <a:p>
            <a:r>
              <a:rPr lang="en-US" dirty="0">
                <a:solidFill>
                  <a:schemeClr val="bg1"/>
                </a:solidFill>
              </a:rPr>
              <a:t>As the younger sibling, </a:t>
            </a:r>
            <a:r>
              <a:rPr lang="en-US" dirty="0" err="1">
                <a:solidFill>
                  <a:schemeClr val="bg1"/>
                </a:solidFill>
              </a:rPr>
              <a:t>Chasman</a:t>
            </a:r>
            <a:r>
              <a:rPr lang="en-US" dirty="0">
                <a:solidFill>
                  <a:schemeClr val="bg1"/>
                </a:solidFill>
              </a:rPr>
              <a:t> has the </a:t>
            </a:r>
          </a:p>
          <a:p>
            <a:r>
              <a:rPr lang="en-US" dirty="0">
                <a:solidFill>
                  <a:schemeClr val="bg1"/>
                </a:solidFill>
              </a:rPr>
              <a:t>Responsibility of allowing his older brothers to </a:t>
            </a:r>
          </a:p>
          <a:p>
            <a:r>
              <a:rPr lang="en-US" dirty="0">
                <a:solidFill>
                  <a:schemeClr val="bg1"/>
                </a:solidFill>
              </a:rPr>
              <a:t>Lead the way while he watches on as they do so</a:t>
            </a:r>
          </a:p>
          <a:p>
            <a:r>
              <a:rPr lang="en-US" dirty="0">
                <a:solidFill>
                  <a:schemeClr val="bg1"/>
                </a:solidFill>
              </a:rPr>
              <a:t>They do an awesome job working together, and</a:t>
            </a:r>
          </a:p>
          <a:p>
            <a:r>
              <a:rPr lang="en-US" dirty="0">
                <a:solidFill>
                  <a:schemeClr val="bg1"/>
                </a:solidFill>
              </a:rPr>
              <a:t>Even when apart, cannot surmise ever going </a:t>
            </a:r>
          </a:p>
          <a:p>
            <a:r>
              <a:rPr lang="en-US" dirty="0">
                <a:solidFill>
                  <a:schemeClr val="bg1"/>
                </a:solidFill>
              </a:rPr>
              <a:t>Against each other as each of them have had </a:t>
            </a:r>
          </a:p>
          <a:p>
            <a:r>
              <a:rPr lang="en-US" dirty="0">
                <a:solidFill>
                  <a:schemeClr val="bg1"/>
                </a:solidFill>
              </a:rPr>
              <a:t>The best and most awesome relationship any</a:t>
            </a:r>
          </a:p>
          <a:p>
            <a:r>
              <a:rPr lang="en-US" dirty="0">
                <a:solidFill>
                  <a:schemeClr val="bg1"/>
                </a:solidFill>
              </a:rPr>
              <a:t>And all brothers should and could have.  Chaz’</a:t>
            </a:r>
          </a:p>
          <a:p>
            <a:r>
              <a:rPr lang="en-US" dirty="0">
                <a:solidFill>
                  <a:schemeClr val="bg1"/>
                </a:solidFill>
              </a:rPr>
              <a:t>Power is as unlimited as his brothers but is </a:t>
            </a:r>
          </a:p>
          <a:p>
            <a:r>
              <a:rPr lang="en-US" dirty="0">
                <a:solidFill>
                  <a:schemeClr val="bg1"/>
                </a:solidFill>
              </a:rPr>
              <a:t>Off the strength of hi middle older brother, </a:t>
            </a:r>
          </a:p>
          <a:p>
            <a:r>
              <a:rPr lang="en-US" dirty="0">
                <a:solidFill>
                  <a:schemeClr val="bg1"/>
                </a:solidFill>
              </a:rPr>
              <a:t>Who both he and his older brother aspire to be</a:t>
            </a:r>
          </a:p>
          <a:p>
            <a:r>
              <a:rPr lang="en-US" dirty="0">
                <a:solidFill>
                  <a:schemeClr val="bg1"/>
                </a:solidFill>
              </a:rPr>
              <a:t>Like.  They’re connection is undeniable.</a:t>
            </a:r>
          </a:p>
        </p:txBody>
      </p:sp>
    </p:spTree>
    <p:extLst>
      <p:ext uri="{BB962C8B-B14F-4D97-AF65-F5344CB8AC3E}">
        <p14:creationId xmlns:p14="http://schemas.microsoft.com/office/powerpoint/2010/main" val="2319140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erson with a finger on his head&#10;&#10;AI-generated content may be incorrect.">
            <a:extLst>
              <a:ext uri="{FF2B5EF4-FFF2-40B4-BE49-F238E27FC236}">
                <a16:creationId xmlns:a16="http://schemas.microsoft.com/office/drawing/2014/main" id="{CDEC5AEA-910B-6A8F-8A8E-4B5252DB802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6932" r="9090" b="34092"/>
          <a:stretch>
            <a:fillRect/>
          </a:stretch>
        </p:blipFill>
        <p:spPr>
          <a:xfrm>
            <a:off x="3523488" y="10"/>
            <a:ext cx="8668512" cy="6857990"/>
          </a:xfrm>
          <a:prstGeom prst="rect">
            <a:avLst/>
          </a:prstGeom>
        </p:spPr>
      </p:pic>
      <p:sp>
        <p:nvSpPr>
          <p:cNvPr id="34" name="Rectangle 33">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8631570-4ABD-EEB6-DC87-614C954850D4}"/>
              </a:ext>
            </a:extLst>
          </p:cNvPr>
          <p:cNvSpPr>
            <a:spLocks noGrp="1"/>
          </p:cNvSpPr>
          <p:nvPr>
            <p:ph type="title"/>
          </p:nvPr>
        </p:nvSpPr>
        <p:spPr>
          <a:xfrm>
            <a:off x="1511808" y="-1078226"/>
            <a:ext cx="4023360" cy="3204134"/>
          </a:xfrm>
        </p:spPr>
        <p:txBody>
          <a:bodyPr vert="horz" lIns="91440" tIns="45720" rIns="91440" bIns="45720" rtlCol="0" anchor="b">
            <a:normAutofit/>
          </a:bodyPr>
          <a:lstStyle/>
          <a:p>
            <a:r>
              <a:rPr lang="en-US" sz="4800" dirty="0">
                <a:solidFill>
                  <a:schemeClr val="bg1"/>
                </a:solidFill>
              </a:rPr>
              <a:t>Supporting Character:</a:t>
            </a:r>
            <a:br>
              <a:rPr lang="en-US" sz="4800" dirty="0">
                <a:solidFill>
                  <a:schemeClr val="bg1"/>
                </a:solidFill>
              </a:rPr>
            </a:br>
            <a:r>
              <a:rPr lang="en-US" sz="4800" dirty="0">
                <a:solidFill>
                  <a:schemeClr val="bg1"/>
                </a:solidFill>
              </a:rPr>
              <a:t>Tyler</a:t>
            </a:r>
          </a:p>
        </p:txBody>
      </p:sp>
      <p:sp>
        <p:nvSpPr>
          <p:cNvPr id="36" name="Rectangle 3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8" name="Rectangle 3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031EAE8F-5385-7F51-CF70-959E6F3E6436}"/>
              </a:ext>
            </a:extLst>
          </p:cNvPr>
          <p:cNvSpPr txBox="1"/>
          <p:nvPr/>
        </p:nvSpPr>
        <p:spPr>
          <a:xfrm>
            <a:off x="296298" y="2311080"/>
            <a:ext cx="5493363" cy="2031325"/>
          </a:xfrm>
          <a:prstGeom prst="rect">
            <a:avLst/>
          </a:prstGeom>
          <a:noFill/>
        </p:spPr>
        <p:txBody>
          <a:bodyPr wrap="none" rtlCol="0">
            <a:spAutoFit/>
          </a:bodyPr>
          <a:lstStyle/>
          <a:p>
            <a:r>
              <a:rPr lang="en-US" dirty="0">
                <a:solidFill>
                  <a:schemeClr val="bg1"/>
                </a:solidFill>
              </a:rPr>
              <a:t>Tyler, who is also a Pastor is the best friend and </a:t>
            </a:r>
          </a:p>
          <a:p>
            <a:r>
              <a:rPr lang="en-US" dirty="0">
                <a:solidFill>
                  <a:schemeClr val="bg1"/>
                </a:solidFill>
              </a:rPr>
              <a:t>Brother level type of the Chosen One.  His power </a:t>
            </a:r>
          </a:p>
          <a:p>
            <a:r>
              <a:rPr lang="en-US" dirty="0">
                <a:solidFill>
                  <a:schemeClr val="bg1"/>
                </a:solidFill>
              </a:rPr>
              <a:t>Consists of him being able to speak to minds </a:t>
            </a:r>
          </a:p>
          <a:p>
            <a:r>
              <a:rPr lang="en-US" dirty="0">
                <a:solidFill>
                  <a:schemeClr val="bg1"/>
                </a:solidFill>
              </a:rPr>
              <a:t>At any distance and connect them with other minds if </a:t>
            </a:r>
          </a:p>
          <a:p>
            <a:r>
              <a:rPr lang="en-US" dirty="0" err="1">
                <a:solidFill>
                  <a:schemeClr val="bg1"/>
                </a:solidFill>
              </a:rPr>
              <a:t>Needbe</a:t>
            </a:r>
            <a:r>
              <a:rPr lang="en-US" dirty="0">
                <a:solidFill>
                  <a:schemeClr val="bg1"/>
                </a:solidFill>
              </a:rPr>
              <a:t>.  He works as a mentor for the Chosen One,</a:t>
            </a:r>
          </a:p>
          <a:p>
            <a:r>
              <a:rPr lang="en-US" dirty="0">
                <a:solidFill>
                  <a:schemeClr val="bg1"/>
                </a:solidFill>
              </a:rPr>
              <a:t>But gladly takes the seat of support and follows his </a:t>
            </a:r>
          </a:p>
          <a:p>
            <a:r>
              <a:rPr lang="en-US" dirty="0">
                <a:solidFill>
                  <a:schemeClr val="bg1"/>
                </a:solidFill>
              </a:rPr>
              <a:t>Frien/brother wherever he may go.</a:t>
            </a:r>
          </a:p>
        </p:txBody>
      </p:sp>
    </p:spTree>
    <p:extLst>
      <p:ext uri="{BB962C8B-B14F-4D97-AF65-F5344CB8AC3E}">
        <p14:creationId xmlns:p14="http://schemas.microsoft.com/office/powerpoint/2010/main" val="1789157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erson in a plaid shirt&#10;&#10;AI-generated content may be incorrect.">
            <a:extLst>
              <a:ext uri="{FF2B5EF4-FFF2-40B4-BE49-F238E27FC236}">
                <a16:creationId xmlns:a16="http://schemas.microsoft.com/office/drawing/2014/main" id="{309E2BAD-9C84-9193-5EED-59BB2094D66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5302" r="3787" b="20964"/>
          <a:stretch>
            <a:fillRect/>
          </a:stretch>
        </p:blipFill>
        <p:spPr>
          <a:xfrm>
            <a:off x="-2" y="10"/>
            <a:ext cx="8668512" cy="6857990"/>
          </a:xfrm>
          <a:prstGeom prst="rect">
            <a:avLst/>
          </a:prstGeom>
        </p:spPr>
      </p:pic>
      <p:sp>
        <p:nvSpPr>
          <p:cNvPr id="34" name="Rectangle 33">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tx1"/>
              </a:gs>
              <a:gs pos="30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083E19C-0BFA-D3BD-C266-0BC745EAF467}"/>
              </a:ext>
            </a:extLst>
          </p:cNvPr>
          <p:cNvSpPr>
            <a:spLocks noGrp="1"/>
          </p:cNvSpPr>
          <p:nvPr>
            <p:ph type="title"/>
          </p:nvPr>
        </p:nvSpPr>
        <p:spPr>
          <a:xfrm>
            <a:off x="8555736" y="-1227547"/>
            <a:ext cx="4023360" cy="3204134"/>
          </a:xfrm>
        </p:spPr>
        <p:txBody>
          <a:bodyPr vert="horz" lIns="91440" tIns="45720" rIns="91440" bIns="45720" rtlCol="0" anchor="b">
            <a:normAutofit/>
          </a:bodyPr>
          <a:lstStyle/>
          <a:p>
            <a:r>
              <a:rPr lang="en-US" sz="4800" dirty="0">
                <a:solidFill>
                  <a:schemeClr val="bg1"/>
                </a:solidFill>
              </a:rPr>
              <a:t>Supporting Character:</a:t>
            </a:r>
            <a:br>
              <a:rPr lang="en-US" sz="4800" dirty="0">
                <a:solidFill>
                  <a:schemeClr val="bg1"/>
                </a:solidFill>
              </a:rPr>
            </a:br>
            <a:r>
              <a:rPr lang="en-US" sz="4800" dirty="0">
                <a:solidFill>
                  <a:schemeClr val="bg1"/>
                </a:solidFill>
              </a:rPr>
              <a:t>Dan</a:t>
            </a:r>
          </a:p>
        </p:txBody>
      </p:sp>
      <p:sp>
        <p:nvSpPr>
          <p:cNvPr id="36" name="Rectangle 3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305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8" name="Rectangle 3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1648" y="4546920"/>
            <a:ext cx="402336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A6E085FF-C7CE-C34F-8A64-14E8785E0BDA}"/>
              </a:ext>
            </a:extLst>
          </p:cNvPr>
          <p:cNvSpPr txBox="1"/>
          <p:nvPr/>
        </p:nvSpPr>
        <p:spPr>
          <a:xfrm>
            <a:off x="6684274" y="1976587"/>
            <a:ext cx="5507726" cy="3970318"/>
          </a:xfrm>
          <a:prstGeom prst="rect">
            <a:avLst/>
          </a:prstGeom>
          <a:noFill/>
        </p:spPr>
        <p:txBody>
          <a:bodyPr wrap="none" rtlCol="0">
            <a:spAutoFit/>
          </a:bodyPr>
          <a:lstStyle/>
          <a:p>
            <a:r>
              <a:rPr lang="en-US" dirty="0">
                <a:solidFill>
                  <a:schemeClr val="bg1"/>
                </a:solidFill>
              </a:rPr>
              <a:t>Another best friend and brother, Dan is and</a:t>
            </a:r>
          </a:p>
          <a:p>
            <a:r>
              <a:rPr lang="en-US" dirty="0">
                <a:solidFill>
                  <a:schemeClr val="bg1"/>
                </a:solidFill>
              </a:rPr>
              <a:t>Always will be one of the closest people in</a:t>
            </a:r>
          </a:p>
          <a:p>
            <a:r>
              <a:rPr lang="en-US" dirty="0">
                <a:solidFill>
                  <a:schemeClr val="bg1"/>
                </a:solidFill>
              </a:rPr>
              <a:t>The Chosen One’s life.  Knowing him for so</a:t>
            </a:r>
          </a:p>
          <a:p>
            <a:r>
              <a:rPr lang="en-US" dirty="0">
                <a:solidFill>
                  <a:schemeClr val="bg1"/>
                </a:solidFill>
              </a:rPr>
              <a:t>many decades, he is the one who has been</a:t>
            </a:r>
          </a:p>
          <a:p>
            <a:r>
              <a:rPr lang="en-US" dirty="0">
                <a:solidFill>
                  <a:schemeClr val="bg1"/>
                </a:solidFill>
              </a:rPr>
              <a:t>With him the longest even more than his</a:t>
            </a:r>
          </a:p>
          <a:p>
            <a:r>
              <a:rPr lang="en-US" dirty="0">
                <a:solidFill>
                  <a:schemeClr val="bg1"/>
                </a:solidFill>
              </a:rPr>
              <a:t>Adopted family that he now stands shoulder</a:t>
            </a:r>
          </a:p>
          <a:p>
            <a:r>
              <a:rPr lang="en-US" dirty="0">
                <a:solidFill>
                  <a:schemeClr val="bg1"/>
                </a:solidFill>
              </a:rPr>
              <a:t>To shoulder with.  Dan’s power is a step up</a:t>
            </a:r>
          </a:p>
          <a:p>
            <a:r>
              <a:rPr lang="en-US" dirty="0">
                <a:solidFill>
                  <a:schemeClr val="bg1"/>
                </a:solidFill>
              </a:rPr>
              <a:t>From his actual job as a detective and he has the </a:t>
            </a:r>
          </a:p>
          <a:p>
            <a:r>
              <a:rPr lang="en-US" dirty="0">
                <a:solidFill>
                  <a:schemeClr val="bg1"/>
                </a:solidFill>
              </a:rPr>
              <a:t>Ability to see and sense things from a very </a:t>
            </a:r>
          </a:p>
          <a:p>
            <a:r>
              <a:rPr lang="en-US" dirty="0">
                <a:solidFill>
                  <a:schemeClr val="bg1"/>
                </a:solidFill>
              </a:rPr>
              <a:t>Fr distance and can engage accordingly.  Just</a:t>
            </a:r>
          </a:p>
          <a:p>
            <a:r>
              <a:rPr lang="en-US" dirty="0">
                <a:solidFill>
                  <a:schemeClr val="bg1"/>
                </a:solidFill>
              </a:rPr>
              <a:t>Like Tyler, God has anointed him to be one of the most</a:t>
            </a:r>
          </a:p>
          <a:p>
            <a:r>
              <a:rPr lang="en-US" dirty="0">
                <a:solidFill>
                  <a:schemeClr val="bg1"/>
                </a:solidFill>
              </a:rPr>
              <a:t>Powerful </a:t>
            </a:r>
            <a:r>
              <a:rPr lang="en-US" dirty="0" err="1">
                <a:solidFill>
                  <a:schemeClr val="bg1"/>
                </a:solidFill>
              </a:rPr>
              <a:t>frends</a:t>
            </a:r>
            <a:r>
              <a:rPr lang="en-US" dirty="0">
                <a:solidFill>
                  <a:schemeClr val="bg1"/>
                </a:solidFill>
              </a:rPr>
              <a:t> in the Chosen’ One’s life because</a:t>
            </a:r>
          </a:p>
          <a:p>
            <a:r>
              <a:rPr lang="en-US" dirty="0">
                <a:solidFill>
                  <a:schemeClr val="bg1"/>
                </a:solidFill>
              </a:rPr>
              <a:t>Of his close relationship with him.  He would</a:t>
            </a:r>
          </a:p>
          <a:p>
            <a:r>
              <a:rPr lang="en-US" dirty="0">
                <a:solidFill>
                  <a:schemeClr val="bg1"/>
                </a:solidFill>
              </a:rPr>
              <a:t>Do anything for him and remains faithful.</a:t>
            </a:r>
          </a:p>
        </p:txBody>
      </p:sp>
    </p:spTree>
    <p:extLst>
      <p:ext uri="{BB962C8B-B14F-4D97-AF65-F5344CB8AC3E}">
        <p14:creationId xmlns:p14="http://schemas.microsoft.com/office/powerpoint/2010/main" val="40123118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erson with hands together in prayer position&#10;&#10;AI-generated content may be incorrect.">
            <a:extLst>
              <a:ext uri="{FF2B5EF4-FFF2-40B4-BE49-F238E27FC236}">
                <a16:creationId xmlns:a16="http://schemas.microsoft.com/office/drawing/2014/main" id="{05BDBC6C-CD6C-4773-1201-F82F67096F20}"/>
              </a:ext>
            </a:extLst>
          </p:cNvPr>
          <p:cNvPicPr>
            <a:picLocks noChangeAspect="1"/>
          </p:cNvPicPr>
          <p:nvPr/>
        </p:nvPicPr>
        <p:blipFill>
          <a:blip r:embed="rId2">
            <a:extLst>
              <a:ext uri="{28A0092B-C50C-407E-A947-70E740481C1C}">
                <a14:useLocalDpi xmlns:a14="http://schemas.microsoft.com/office/drawing/2010/main" val="0"/>
              </a:ext>
            </a:extLst>
          </a:blip>
          <a:srcRect t="1087" r="9090" b="26638"/>
          <a:stretch>
            <a:fillRect/>
          </a:stretch>
        </p:blipFill>
        <p:spPr>
          <a:xfrm>
            <a:off x="3522468" y="10"/>
            <a:ext cx="8669532" cy="6857990"/>
          </a:xfrm>
          <a:prstGeom prst="rect">
            <a:avLst/>
          </a:prstGeom>
        </p:spPr>
      </p:pic>
      <p:sp>
        <p:nvSpPr>
          <p:cNvPr id="14" name="Rectangle 13">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5A49B5E-CDDE-5AEC-63EF-2F8750EF7F8D}"/>
              </a:ext>
            </a:extLst>
          </p:cNvPr>
          <p:cNvSpPr>
            <a:spLocks noGrp="1"/>
          </p:cNvSpPr>
          <p:nvPr>
            <p:ph type="title"/>
          </p:nvPr>
        </p:nvSpPr>
        <p:spPr>
          <a:xfrm>
            <a:off x="371094" y="1161288"/>
            <a:ext cx="3438144" cy="1124712"/>
          </a:xfrm>
        </p:spPr>
        <p:txBody>
          <a:bodyPr anchor="b">
            <a:normAutofit/>
          </a:bodyPr>
          <a:lstStyle/>
          <a:p>
            <a:pPr algn="ctr"/>
            <a:r>
              <a:rPr lang="en-US" sz="2800" dirty="0">
                <a:solidFill>
                  <a:schemeClr val="bg1"/>
                </a:solidFill>
              </a:rPr>
              <a:t>Supporting Character:</a:t>
            </a:r>
            <a:br>
              <a:rPr lang="en-US" sz="2800" dirty="0">
                <a:solidFill>
                  <a:schemeClr val="bg1"/>
                </a:solidFill>
              </a:rPr>
            </a:br>
            <a:r>
              <a:rPr lang="en-US" sz="2800" dirty="0">
                <a:solidFill>
                  <a:schemeClr val="bg1"/>
                </a:solidFill>
              </a:rPr>
              <a:t>Jen</a:t>
            </a:r>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8">
            <a:extLst>
              <a:ext uri="{FF2B5EF4-FFF2-40B4-BE49-F238E27FC236}">
                <a16:creationId xmlns:a16="http://schemas.microsoft.com/office/drawing/2014/main" id="{6CD0F008-2F25-D0D6-D676-3973B6D18859}"/>
              </a:ext>
            </a:extLst>
          </p:cNvPr>
          <p:cNvSpPr>
            <a:spLocks noGrp="1"/>
          </p:cNvSpPr>
          <p:nvPr>
            <p:ph idx="1"/>
          </p:nvPr>
        </p:nvSpPr>
        <p:spPr>
          <a:xfrm>
            <a:off x="371094" y="2718054"/>
            <a:ext cx="3438906" cy="3207258"/>
          </a:xfrm>
        </p:spPr>
        <p:txBody>
          <a:bodyPr anchor="t">
            <a:normAutofit/>
          </a:bodyPr>
          <a:lstStyle/>
          <a:p>
            <a:r>
              <a:rPr lang="en-US" sz="1700" dirty="0">
                <a:solidFill>
                  <a:schemeClr val="bg1"/>
                </a:solidFill>
              </a:rPr>
              <a:t>Protector of Future Angelic being and wife of Dan</a:t>
            </a:r>
          </a:p>
        </p:txBody>
      </p:sp>
    </p:spTree>
    <p:extLst>
      <p:ext uri="{BB962C8B-B14F-4D97-AF65-F5344CB8AC3E}">
        <p14:creationId xmlns:p14="http://schemas.microsoft.com/office/powerpoint/2010/main" val="527668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1A75659-5A6F-4F77-9679-678A00B9D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erson looking up to the side&#10;&#10;AI-generated content may be incorrect.">
            <a:extLst>
              <a:ext uri="{FF2B5EF4-FFF2-40B4-BE49-F238E27FC236}">
                <a16:creationId xmlns:a16="http://schemas.microsoft.com/office/drawing/2014/main" id="{2DD37AA0-E96B-2B3C-92B7-3A96EC482D85}"/>
              </a:ext>
            </a:extLst>
          </p:cNvPr>
          <p:cNvPicPr>
            <a:picLocks noChangeAspect="1"/>
          </p:cNvPicPr>
          <p:nvPr/>
        </p:nvPicPr>
        <p:blipFill>
          <a:blip r:embed="rId2">
            <a:extLst>
              <a:ext uri="{28A0092B-C50C-407E-A947-70E740481C1C}">
                <a14:useLocalDpi xmlns:a14="http://schemas.microsoft.com/office/drawing/2010/main" val="0"/>
              </a:ext>
            </a:extLst>
          </a:blip>
          <a:srcRect l="9091" r="2" b="30237"/>
          <a:stretch>
            <a:fillRect/>
          </a:stretch>
        </p:blipFill>
        <p:spPr>
          <a:xfrm>
            <a:off x="20" y="10"/>
            <a:ext cx="8668492" cy="6857990"/>
          </a:xfrm>
          <a:prstGeom prst="rect">
            <a:avLst/>
          </a:prstGeom>
        </p:spPr>
      </p:pic>
      <p:sp>
        <p:nvSpPr>
          <p:cNvPr id="14" name="Rectangle 13">
            <a:extLst>
              <a:ext uri="{FF2B5EF4-FFF2-40B4-BE49-F238E27FC236}">
                <a16:creationId xmlns:a16="http://schemas.microsoft.com/office/drawing/2014/main" id="{E30A3A45-140E-431E-AED0-07EF836310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tx1"/>
              </a:gs>
              <a:gs pos="35000">
                <a:schemeClr val="tx1">
                  <a:alpha val="76000"/>
                </a:schemeClr>
              </a:gs>
              <a:gs pos="19000">
                <a:schemeClr val="tx1">
                  <a:alpha val="40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AF5DE86-D219-17D7-4482-46214F8F38A1}"/>
              </a:ext>
            </a:extLst>
          </p:cNvPr>
          <p:cNvSpPr>
            <a:spLocks noGrp="1"/>
          </p:cNvSpPr>
          <p:nvPr>
            <p:ph type="title"/>
          </p:nvPr>
        </p:nvSpPr>
        <p:spPr>
          <a:xfrm>
            <a:off x="8395868" y="1161288"/>
            <a:ext cx="3438144" cy="1124712"/>
          </a:xfrm>
        </p:spPr>
        <p:txBody>
          <a:bodyPr anchor="b">
            <a:normAutofit/>
          </a:bodyPr>
          <a:lstStyle/>
          <a:p>
            <a:pPr algn="ctr"/>
            <a:r>
              <a:rPr lang="en-US" sz="2800" dirty="0">
                <a:solidFill>
                  <a:schemeClr val="bg1"/>
                </a:solidFill>
              </a:rPr>
              <a:t>Supporting Character:</a:t>
            </a:r>
            <a:br>
              <a:rPr lang="en-US" sz="2800" dirty="0">
                <a:solidFill>
                  <a:schemeClr val="bg1"/>
                </a:solidFill>
              </a:rPr>
            </a:br>
            <a:r>
              <a:rPr lang="en-US" sz="2800" dirty="0">
                <a:solidFill>
                  <a:schemeClr val="bg1"/>
                </a:solidFill>
              </a:rPr>
              <a:t>Justine</a:t>
            </a:r>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87333"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018" y="2443480"/>
            <a:ext cx="3218688"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8">
            <a:extLst>
              <a:ext uri="{FF2B5EF4-FFF2-40B4-BE49-F238E27FC236}">
                <a16:creationId xmlns:a16="http://schemas.microsoft.com/office/drawing/2014/main" id="{0527D18F-8AA1-1FB6-24CF-B4DF8D31AF5B}"/>
              </a:ext>
            </a:extLst>
          </p:cNvPr>
          <p:cNvSpPr>
            <a:spLocks noGrp="1"/>
          </p:cNvSpPr>
          <p:nvPr>
            <p:ph idx="1"/>
          </p:nvPr>
        </p:nvSpPr>
        <p:spPr>
          <a:xfrm>
            <a:off x="8395868" y="2718054"/>
            <a:ext cx="3438906" cy="3207258"/>
          </a:xfrm>
        </p:spPr>
        <p:txBody>
          <a:bodyPr anchor="t">
            <a:normAutofit/>
          </a:bodyPr>
          <a:lstStyle/>
          <a:p>
            <a:r>
              <a:rPr lang="en-US" sz="1700" dirty="0">
                <a:solidFill>
                  <a:schemeClr val="bg1"/>
                </a:solidFill>
              </a:rPr>
              <a:t>Creates soundwaves with her mouth and is the wife of Tyler</a:t>
            </a:r>
          </a:p>
        </p:txBody>
      </p:sp>
    </p:spTree>
    <p:extLst>
      <p:ext uri="{BB962C8B-B14F-4D97-AF65-F5344CB8AC3E}">
        <p14:creationId xmlns:p14="http://schemas.microsoft.com/office/powerpoint/2010/main" val="41921328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23BCE3F0-7692-6FB6-9DEE-858EE55C0540}"/>
              </a:ext>
            </a:extLst>
          </p:cNvPr>
          <p:cNvSpPr>
            <a:spLocks noGrp="1"/>
          </p:cNvSpPr>
          <p:nvPr>
            <p:ph type="title"/>
          </p:nvPr>
        </p:nvSpPr>
        <p:spPr>
          <a:xfrm>
            <a:off x="838200" y="448721"/>
            <a:ext cx="4707671" cy="1225650"/>
          </a:xfrm>
        </p:spPr>
        <p:txBody>
          <a:bodyPr anchor="b">
            <a:normAutofit/>
          </a:bodyPr>
          <a:lstStyle/>
          <a:p>
            <a:pPr algn="ctr"/>
            <a:r>
              <a:rPr lang="en-US" sz="3800" dirty="0">
                <a:solidFill>
                  <a:schemeClr val="bg1"/>
                </a:solidFill>
              </a:rPr>
              <a:t>Supporting Character:</a:t>
            </a:r>
            <a:br>
              <a:rPr lang="en-US" sz="3800" dirty="0">
                <a:solidFill>
                  <a:schemeClr val="bg1"/>
                </a:solidFill>
              </a:rPr>
            </a:br>
            <a:r>
              <a:rPr lang="en-US" sz="3800" dirty="0">
                <a:solidFill>
                  <a:schemeClr val="bg1"/>
                </a:solidFill>
              </a:rPr>
              <a:t>Mike</a:t>
            </a:r>
          </a:p>
        </p:txBody>
      </p:sp>
      <p:cxnSp>
        <p:nvCxnSpPr>
          <p:cNvPr id="18" name="Straight Connector 17">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Content Placeholder 12">
            <a:extLst>
              <a:ext uri="{FF2B5EF4-FFF2-40B4-BE49-F238E27FC236}">
                <a16:creationId xmlns:a16="http://schemas.microsoft.com/office/drawing/2014/main" id="{1B3BDC5D-C62D-1CB3-E7DC-2691C1BD7A5F}"/>
              </a:ext>
            </a:extLst>
          </p:cNvPr>
          <p:cNvSpPr>
            <a:spLocks noGrp="1"/>
          </p:cNvSpPr>
          <p:nvPr>
            <p:ph idx="1"/>
          </p:nvPr>
        </p:nvSpPr>
        <p:spPr>
          <a:xfrm>
            <a:off x="897769" y="1909192"/>
            <a:ext cx="4586513" cy="3647710"/>
          </a:xfrm>
        </p:spPr>
        <p:txBody>
          <a:bodyPr>
            <a:normAutofit/>
          </a:bodyPr>
          <a:lstStyle/>
          <a:p>
            <a:r>
              <a:rPr lang="en-US" sz="2000" dirty="0">
                <a:solidFill>
                  <a:schemeClr val="bg1"/>
                </a:solidFill>
              </a:rPr>
              <a:t>Creates electrical currents from his hands and is the brother in law of Tyler and Justine and the husband of Ashley.</a:t>
            </a:r>
          </a:p>
        </p:txBody>
      </p:sp>
      <p:cxnSp>
        <p:nvCxnSpPr>
          <p:cNvPr id="20" name="Straight Connector 19">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Content Placeholder 8" descr="A person with tattoos on his arms&#10;&#10;AI-generated content may be incorrect.">
            <a:extLst>
              <a:ext uri="{FF2B5EF4-FFF2-40B4-BE49-F238E27FC236}">
                <a16:creationId xmlns:a16="http://schemas.microsoft.com/office/drawing/2014/main" id="{2996D8C9-1C86-564C-6472-77C7A0260C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5453" y="999468"/>
            <a:ext cx="5666547" cy="4859064"/>
          </a:xfrm>
          <a:prstGeom prst="rect">
            <a:avLst/>
          </a:prstGeom>
        </p:spPr>
      </p:pic>
    </p:spTree>
    <p:extLst>
      <p:ext uri="{BB962C8B-B14F-4D97-AF65-F5344CB8AC3E}">
        <p14:creationId xmlns:p14="http://schemas.microsoft.com/office/powerpoint/2010/main" val="4082065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86F7C5A0-B5F7-4EFE-7885-35F625A3F5E7}"/>
              </a:ext>
            </a:extLst>
          </p:cNvPr>
          <p:cNvSpPr>
            <a:spLocks noGrp="1"/>
          </p:cNvSpPr>
          <p:nvPr>
            <p:ph type="title"/>
          </p:nvPr>
        </p:nvSpPr>
        <p:spPr>
          <a:xfrm>
            <a:off x="6527800" y="448721"/>
            <a:ext cx="4713997" cy="1225650"/>
          </a:xfrm>
        </p:spPr>
        <p:txBody>
          <a:bodyPr anchor="b">
            <a:normAutofit/>
          </a:bodyPr>
          <a:lstStyle/>
          <a:p>
            <a:pPr algn="ctr"/>
            <a:r>
              <a:rPr lang="en-US" sz="3800" dirty="0">
                <a:solidFill>
                  <a:schemeClr val="bg1"/>
                </a:solidFill>
              </a:rPr>
              <a:t>Supporting Character:</a:t>
            </a:r>
            <a:br>
              <a:rPr lang="en-US" sz="3800" dirty="0">
                <a:solidFill>
                  <a:schemeClr val="bg1"/>
                </a:solidFill>
              </a:rPr>
            </a:br>
            <a:r>
              <a:rPr lang="en-US" sz="3800" dirty="0">
                <a:solidFill>
                  <a:schemeClr val="bg1"/>
                </a:solidFill>
              </a:rPr>
              <a:t>Ashley</a:t>
            </a:r>
          </a:p>
        </p:txBody>
      </p:sp>
      <p:pic>
        <p:nvPicPr>
          <p:cNvPr id="5" name="Content Placeholder 4" descr="A person wearing glasses and a white shirt&#10;&#10;AI-generated content may be incorrect.">
            <a:extLst>
              <a:ext uri="{FF2B5EF4-FFF2-40B4-BE49-F238E27FC236}">
                <a16:creationId xmlns:a16="http://schemas.microsoft.com/office/drawing/2014/main" id="{2C89C609-12EA-4044-11FF-C923EB9A4E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6" y="5105"/>
            <a:ext cx="5666547" cy="6847790"/>
          </a:xfrm>
          <a:prstGeom prst="rect">
            <a:avLst/>
          </a:prstGeom>
        </p:spPr>
      </p:pic>
      <p:cxnSp>
        <p:nvCxnSpPr>
          <p:cNvPr id="14" name="Straight Connector 13">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527800"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956F5BD7-D21F-0FB0-D234-0D1E3E4AB00B}"/>
              </a:ext>
            </a:extLst>
          </p:cNvPr>
          <p:cNvSpPr>
            <a:spLocks noGrp="1"/>
          </p:cNvSpPr>
          <p:nvPr>
            <p:ph idx="1"/>
          </p:nvPr>
        </p:nvSpPr>
        <p:spPr>
          <a:xfrm>
            <a:off x="6527800" y="1909192"/>
            <a:ext cx="4713997" cy="3647710"/>
          </a:xfrm>
        </p:spPr>
        <p:txBody>
          <a:bodyPr>
            <a:normAutofit/>
          </a:bodyPr>
          <a:lstStyle/>
          <a:p>
            <a:r>
              <a:rPr lang="en-US" sz="2000" dirty="0">
                <a:solidFill>
                  <a:schemeClr val="bg1"/>
                </a:solidFill>
              </a:rPr>
              <a:t>She wields a bow an arrow that is filled and fueled with electricity.  She is the wife of Mike and the sister in law of Tyler.  Justine is her blood sister.</a:t>
            </a:r>
          </a:p>
        </p:txBody>
      </p:sp>
      <p:cxnSp>
        <p:nvCxnSpPr>
          <p:cNvPr id="16" name="Straight Connector 15">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527800"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67287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3D6EC93-F369-413E-AA67-5D4104161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B542DA-A4B5-3379-4BA3-C95EF8C3A994}"/>
              </a:ext>
            </a:extLst>
          </p:cNvPr>
          <p:cNvSpPr>
            <a:spLocks noGrp="1"/>
          </p:cNvSpPr>
          <p:nvPr>
            <p:ph type="title"/>
          </p:nvPr>
        </p:nvSpPr>
        <p:spPr>
          <a:xfrm>
            <a:off x="838200" y="1641752"/>
            <a:ext cx="4707193" cy="1323439"/>
          </a:xfrm>
        </p:spPr>
        <p:txBody>
          <a:bodyPr anchor="t">
            <a:normAutofit/>
          </a:bodyPr>
          <a:lstStyle/>
          <a:p>
            <a:pPr algn="ctr"/>
            <a:r>
              <a:rPr lang="en-US" sz="4000" dirty="0">
                <a:solidFill>
                  <a:schemeClr val="bg1"/>
                </a:solidFill>
              </a:rPr>
              <a:t>Supporting Character:</a:t>
            </a:r>
            <a:br>
              <a:rPr lang="en-US" sz="4000" dirty="0">
                <a:solidFill>
                  <a:schemeClr val="bg1"/>
                </a:solidFill>
              </a:rPr>
            </a:br>
            <a:r>
              <a:rPr lang="en-US" sz="4000" dirty="0">
                <a:solidFill>
                  <a:schemeClr val="bg1"/>
                </a:solidFill>
              </a:rPr>
              <a:t>Stephen</a:t>
            </a:r>
          </a:p>
        </p:txBody>
      </p:sp>
      <p:sp>
        <p:nvSpPr>
          <p:cNvPr id="9" name="Content Placeholder 8">
            <a:extLst>
              <a:ext uri="{FF2B5EF4-FFF2-40B4-BE49-F238E27FC236}">
                <a16:creationId xmlns:a16="http://schemas.microsoft.com/office/drawing/2014/main" id="{1ECC6058-8DCE-5FCE-2EB5-D81D1C490E6E}"/>
              </a:ext>
            </a:extLst>
          </p:cNvPr>
          <p:cNvSpPr>
            <a:spLocks noGrp="1"/>
          </p:cNvSpPr>
          <p:nvPr>
            <p:ph idx="1"/>
          </p:nvPr>
        </p:nvSpPr>
        <p:spPr>
          <a:xfrm>
            <a:off x="838201" y="3146400"/>
            <a:ext cx="4394200" cy="2454300"/>
          </a:xfrm>
        </p:spPr>
        <p:txBody>
          <a:bodyPr>
            <a:normAutofit fontScale="92500" lnSpcReduction="10000"/>
          </a:bodyPr>
          <a:lstStyle/>
          <a:p>
            <a:r>
              <a:rPr lang="en-US" sz="2400" dirty="0">
                <a:solidFill>
                  <a:schemeClr val="bg1">
                    <a:alpha val="80000"/>
                  </a:schemeClr>
                </a:solidFill>
              </a:rPr>
              <a:t>An army vet and no firefighter, he is the brother of Dan and naturally the close brother-type of the Chosen One and almost as powerful as his older detective brother.  His power is to wield fire at any length and strength he can handle.</a:t>
            </a:r>
          </a:p>
        </p:txBody>
      </p:sp>
      <p:pic>
        <p:nvPicPr>
          <p:cNvPr id="5" name="Content Placeholder 4" descr="A person with tattoos on his arm&#10;&#10;AI-generated content may be incorrect.">
            <a:extLst>
              <a:ext uri="{FF2B5EF4-FFF2-40B4-BE49-F238E27FC236}">
                <a16:creationId xmlns:a16="http://schemas.microsoft.com/office/drawing/2014/main" id="{9B37C246-8A62-2BAB-EC61-CA27B5064734}"/>
              </a:ext>
            </a:extLst>
          </p:cNvPr>
          <p:cNvPicPr>
            <a:picLocks noChangeAspect="1"/>
          </p:cNvPicPr>
          <p:nvPr/>
        </p:nvPicPr>
        <p:blipFill>
          <a:blip r:embed="rId2">
            <a:extLst>
              <a:ext uri="{28A0092B-C50C-407E-A947-70E740481C1C}">
                <a14:useLocalDpi xmlns:a14="http://schemas.microsoft.com/office/drawing/2010/main" val="0"/>
              </a:ext>
            </a:extLst>
          </a:blip>
          <a:srcRect r="2" b="12677"/>
          <a:stretch>
            <a:fillRect/>
          </a:stretch>
        </p:blipFill>
        <p:spPr>
          <a:xfrm>
            <a:off x="5752193" y="10"/>
            <a:ext cx="6439807" cy="6857989"/>
          </a:xfrm>
          <a:custGeom>
            <a:avLst/>
            <a:gdLst/>
            <a:ahLst/>
            <a:cxnLst/>
            <a:rect l="l" t="t" r="r" b="b"/>
            <a:pathLst>
              <a:path w="643980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1"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2" y="528850"/>
                  <a:pt x="335479" y="536547"/>
                  <a:pt x="337867" y="544146"/>
                </a:cubicBezTo>
                <a:lnTo>
                  <a:pt x="340032" y="549926"/>
                </a:lnTo>
                <a:lnTo>
                  <a:pt x="340448" y="551717"/>
                </a:lnTo>
                <a:lnTo>
                  <a:pt x="346286" y="566616"/>
                </a:lnTo>
                <a:lnTo>
                  <a:pt x="346338" y="566754"/>
                </a:lnTo>
                <a:lnTo>
                  <a:pt x="352655" y="583595"/>
                </a:lnTo>
                <a:lnTo>
                  <a:pt x="359451" y="612658"/>
                </a:lnTo>
                <a:cubicBezTo>
                  <a:pt x="358988" y="604728"/>
                  <a:pt x="357231" y="597005"/>
                  <a:pt x="354829" y="589388"/>
                </a:cubicBezTo>
                <a:lnTo>
                  <a:pt x="352655" y="583595"/>
                </a:lnTo>
                <a:lnTo>
                  <a:pt x="352236" y="581804"/>
                </a:lnTo>
                <a:lnTo>
                  <a:pt x="346286" y="566616"/>
                </a:lnTo>
                <a:lnTo>
                  <a:pt x="340032" y="549926"/>
                </a:lnTo>
                <a:close/>
                <a:moveTo>
                  <a:pt x="384407" y="268794"/>
                </a:moveTo>
                <a:lnTo>
                  <a:pt x="387837" y="328017"/>
                </a:lnTo>
                <a:cubicBezTo>
                  <a:pt x="389527" y="318646"/>
                  <a:pt x="389932" y="309031"/>
                  <a:pt x="389283" y="299164"/>
                </a:cubicBezTo>
                <a:cubicBezTo>
                  <a:pt x="388634" y="289296"/>
                  <a:pt x="386932" y="279176"/>
                  <a:pt x="384407" y="268794"/>
                </a:cubicBezTo>
                <a:close/>
                <a:moveTo>
                  <a:pt x="66991" y="0"/>
                </a:moveTo>
                <a:lnTo>
                  <a:pt x="6439807" y="0"/>
                </a:lnTo>
                <a:lnTo>
                  <a:pt x="6439807" y="6857999"/>
                </a:lnTo>
                <a:lnTo>
                  <a:pt x="149318" y="6857999"/>
                </a:lnTo>
                <a:lnTo>
                  <a:pt x="149318" y="6857457"/>
                </a:lnTo>
                <a:lnTo>
                  <a:pt x="22079" y="6857457"/>
                </a:lnTo>
                <a:lnTo>
                  <a:pt x="26851" y="6796804"/>
                </a:lnTo>
                <a:cubicBezTo>
                  <a:pt x="32162" y="6777207"/>
                  <a:pt x="39591" y="6758011"/>
                  <a:pt x="44354" y="6738388"/>
                </a:cubicBezTo>
                <a:cubicBezTo>
                  <a:pt x="48736" y="6720103"/>
                  <a:pt x="58832" y="6702955"/>
                  <a:pt x="67214" y="6685617"/>
                </a:cubicBezTo>
                <a:cubicBezTo>
                  <a:pt x="83217" y="6652472"/>
                  <a:pt x="73120" y="6617036"/>
                  <a:pt x="77310" y="6583128"/>
                </a:cubicBezTo>
                <a:cubicBezTo>
                  <a:pt x="78646" y="6572269"/>
                  <a:pt x="80168" y="6561411"/>
                  <a:pt x="82837" y="6550742"/>
                </a:cubicBezTo>
                <a:cubicBezTo>
                  <a:pt x="89885" y="6521593"/>
                  <a:pt x="95981" y="6491874"/>
                  <a:pt x="105698" y="6463490"/>
                </a:cubicBezTo>
                <a:cubicBezTo>
                  <a:pt x="116555" y="6431292"/>
                  <a:pt x="131034" y="6400429"/>
                  <a:pt x="146085" y="6363664"/>
                </a:cubicBezTo>
                <a:cubicBezTo>
                  <a:pt x="142274" y="6350899"/>
                  <a:pt x="131986" y="6331277"/>
                  <a:pt x="131034" y="6311084"/>
                </a:cubicBezTo>
                <a:cubicBezTo>
                  <a:pt x="127795" y="6246121"/>
                  <a:pt x="145512" y="6185351"/>
                  <a:pt x="173519" y="6127247"/>
                </a:cubicBezTo>
                <a:cubicBezTo>
                  <a:pt x="181900" y="6109530"/>
                  <a:pt x="187424" y="6090477"/>
                  <a:pt x="195616" y="6072569"/>
                </a:cubicBezTo>
                <a:cubicBezTo>
                  <a:pt x="198472" y="6066284"/>
                  <a:pt x="204569" y="6058092"/>
                  <a:pt x="210287" y="6056948"/>
                </a:cubicBezTo>
                <a:cubicBezTo>
                  <a:pt x="243432" y="6050282"/>
                  <a:pt x="242862" y="6025515"/>
                  <a:pt x="244766" y="5999796"/>
                </a:cubicBezTo>
                <a:cubicBezTo>
                  <a:pt x="247051" y="5969124"/>
                  <a:pt x="252386" y="5938836"/>
                  <a:pt x="256958" y="5908355"/>
                </a:cubicBezTo>
                <a:cubicBezTo>
                  <a:pt x="257530" y="5904353"/>
                  <a:pt x="261530" y="5900735"/>
                  <a:pt x="264199" y="5897114"/>
                </a:cubicBezTo>
                <a:cubicBezTo>
                  <a:pt x="268199" y="5891590"/>
                  <a:pt x="274296" y="5886447"/>
                  <a:pt x="275818" y="5880348"/>
                </a:cubicBezTo>
                <a:cubicBezTo>
                  <a:pt x="283249" y="5849107"/>
                  <a:pt x="289535" y="5817674"/>
                  <a:pt x="296393" y="5786239"/>
                </a:cubicBezTo>
                <a:cubicBezTo>
                  <a:pt x="297919" y="5779191"/>
                  <a:pt x="299822" y="5771953"/>
                  <a:pt x="302870" y="5765474"/>
                </a:cubicBezTo>
                <a:cubicBezTo>
                  <a:pt x="305728" y="5759378"/>
                  <a:pt x="310682" y="5754234"/>
                  <a:pt x="313730" y="5748136"/>
                </a:cubicBezTo>
                <a:cubicBezTo>
                  <a:pt x="321921" y="5731564"/>
                  <a:pt x="329541" y="5714607"/>
                  <a:pt x="338685" y="5695178"/>
                </a:cubicBezTo>
                <a:cubicBezTo>
                  <a:pt x="321541" y="5684320"/>
                  <a:pt x="331258" y="5669647"/>
                  <a:pt x="339449" y="5651360"/>
                </a:cubicBezTo>
                <a:cubicBezTo>
                  <a:pt x="347831" y="5632691"/>
                  <a:pt x="350497" y="5611164"/>
                  <a:pt x="353546"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4" y="4893907"/>
                  <a:pt x="406697" y="4884572"/>
                </a:cubicBezTo>
                <a:cubicBezTo>
                  <a:pt x="399647" y="4857522"/>
                  <a:pt x="388978" y="4831420"/>
                  <a:pt x="384216" y="4803988"/>
                </a:cubicBezTo>
                <a:cubicBezTo>
                  <a:pt x="381551" y="4788747"/>
                  <a:pt x="386312" y="4771793"/>
                  <a:pt x="389741" y="4755980"/>
                </a:cubicBezTo>
                <a:cubicBezTo>
                  <a:pt x="393361"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1" y="4346201"/>
                  <a:pt x="391265" y="4340674"/>
                  <a:pt x="392218" y="4335722"/>
                </a:cubicBezTo>
                <a:cubicBezTo>
                  <a:pt x="401743" y="4281810"/>
                  <a:pt x="387837" y="4231324"/>
                  <a:pt x="369547" y="4181603"/>
                </a:cubicBezTo>
                <a:cubicBezTo>
                  <a:pt x="367642" y="4176461"/>
                  <a:pt x="368214" y="4170174"/>
                  <a:pt x="368595" y="4164458"/>
                </a:cubicBezTo>
                <a:cubicBezTo>
                  <a:pt x="369928" y="4148453"/>
                  <a:pt x="376597" y="4131119"/>
                  <a:pt x="372597" y="4116641"/>
                </a:cubicBezTo>
                <a:cubicBezTo>
                  <a:pt x="361545" y="4078159"/>
                  <a:pt x="348211" y="4040058"/>
                  <a:pt x="331447" y="4003861"/>
                </a:cubicBezTo>
                <a:cubicBezTo>
                  <a:pt x="314493" y="3967091"/>
                  <a:pt x="300203" y="3932993"/>
                  <a:pt x="317350" y="3890891"/>
                </a:cubicBezTo>
                <a:cubicBezTo>
                  <a:pt x="324589" y="3872985"/>
                  <a:pt x="319445" y="3849362"/>
                  <a:pt x="317541" y="3828785"/>
                </a:cubicBezTo>
                <a:cubicBezTo>
                  <a:pt x="316016" y="3813737"/>
                  <a:pt x="307442" y="3799258"/>
                  <a:pt x="307442" y="3784397"/>
                </a:cubicBezTo>
                <a:cubicBezTo>
                  <a:pt x="307442" y="3744770"/>
                  <a:pt x="297346" y="3709529"/>
                  <a:pt x="276771" y="3675238"/>
                </a:cubicBezTo>
                <a:cubicBezTo>
                  <a:pt x="268770" y="3661899"/>
                  <a:pt x="274105" y="3641134"/>
                  <a:pt x="272009" y="3623799"/>
                </a:cubicBezTo>
                <a:cubicBezTo>
                  <a:pt x="269533" y="3605509"/>
                  <a:pt x="267247" y="3586653"/>
                  <a:pt x="261721" y="3569124"/>
                </a:cubicBezTo>
                <a:cubicBezTo>
                  <a:pt x="247242" y="3523785"/>
                  <a:pt x="230859" y="3479015"/>
                  <a:pt x="215618" y="3433866"/>
                </a:cubicBezTo>
                <a:cubicBezTo>
                  <a:pt x="203045" y="3396719"/>
                  <a:pt x="212952" y="3360139"/>
                  <a:pt x="218285" y="3323372"/>
                </a:cubicBezTo>
                <a:cubicBezTo>
                  <a:pt x="221716" y="3300319"/>
                  <a:pt x="229907" y="3278795"/>
                  <a:pt x="217715" y="3252885"/>
                </a:cubicBezTo>
                <a:cubicBezTo>
                  <a:pt x="206093" y="3228119"/>
                  <a:pt x="208761" y="3196686"/>
                  <a:pt x="202474" y="3168870"/>
                </a:cubicBezTo>
                <a:cubicBezTo>
                  <a:pt x="197141" y="3145436"/>
                  <a:pt x="188566" y="3122770"/>
                  <a:pt x="180184" y="3100099"/>
                </a:cubicBezTo>
                <a:cubicBezTo>
                  <a:pt x="168753" y="3069235"/>
                  <a:pt x="156753" y="3038756"/>
                  <a:pt x="162468" y="3005035"/>
                </a:cubicBezTo>
                <a:cubicBezTo>
                  <a:pt x="168946" y="2966742"/>
                  <a:pt x="144561" y="2940455"/>
                  <a:pt x="128367" y="2910353"/>
                </a:cubicBezTo>
                <a:cubicBezTo>
                  <a:pt x="117318" y="2889587"/>
                  <a:pt x="109126" y="2866918"/>
                  <a:pt x="102267" y="2844248"/>
                </a:cubicBezTo>
                <a:cubicBezTo>
                  <a:pt x="93313" y="2813958"/>
                  <a:pt x="87978" y="2782716"/>
                  <a:pt x="79217" y="2752235"/>
                </a:cubicBezTo>
                <a:cubicBezTo>
                  <a:pt x="66072" y="2706131"/>
                  <a:pt x="55784"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2" y="2360933"/>
                </a:cubicBezTo>
                <a:cubicBezTo>
                  <a:pt x="28541" y="2356744"/>
                  <a:pt x="36543" y="2344741"/>
                  <a:pt x="37878" y="2335405"/>
                </a:cubicBezTo>
                <a:cubicBezTo>
                  <a:pt x="41877" y="2307402"/>
                  <a:pt x="35972" y="2281683"/>
                  <a:pt x="23017" y="2254633"/>
                </a:cubicBezTo>
                <a:cubicBezTo>
                  <a:pt x="10825" y="2229296"/>
                  <a:pt x="12159" y="2197670"/>
                  <a:pt x="7395" y="2168903"/>
                </a:cubicBezTo>
                <a:cubicBezTo>
                  <a:pt x="5681"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6" y="1938009"/>
                  <a:pt x="18445" y="1921817"/>
                </a:cubicBezTo>
                <a:cubicBezTo>
                  <a:pt x="19779" y="1915912"/>
                  <a:pt x="24922" y="1910004"/>
                  <a:pt x="24161" y="1904673"/>
                </a:cubicBezTo>
                <a:cubicBezTo>
                  <a:pt x="15970" y="1851709"/>
                  <a:pt x="52545" y="1813610"/>
                  <a:pt x="68738" y="1768838"/>
                </a:cubicBezTo>
                <a:cubicBezTo>
                  <a:pt x="85885" y="1721785"/>
                  <a:pt x="112174" y="1676253"/>
                  <a:pt x="104364" y="1623675"/>
                </a:cubicBezTo>
                <a:cubicBezTo>
                  <a:pt x="99601" y="1591859"/>
                  <a:pt x="88551" y="1561189"/>
                  <a:pt x="81883" y="1529563"/>
                </a:cubicBezTo>
                <a:cubicBezTo>
                  <a:pt x="79597" y="1518324"/>
                  <a:pt x="79979" y="1505751"/>
                  <a:pt x="82264" y="1494509"/>
                </a:cubicBezTo>
                <a:cubicBezTo>
                  <a:pt x="92744" y="1440216"/>
                  <a:pt x="94267" y="1386684"/>
                  <a:pt x="77120" y="1333341"/>
                </a:cubicBezTo>
                <a:cubicBezTo>
                  <a:pt x="74262" y="1324198"/>
                  <a:pt x="71597" y="1314483"/>
                  <a:pt x="71597" y="1304955"/>
                </a:cubicBezTo>
                <a:cubicBezTo>
                  <a:pt x="71597" y="1252757"/>
                  <a:pt x="75597" y="1201512"/>
                  <a:pt x="94267" y="1151600"/>
                </a:cubicBezTo>
                <a:cubicBezTo>
                  <a:pt x="100554" y="1134834"/>
                  <a:pt x="96553" y="1114449"/>
                  <a:pt x="98078" y="1095972"/>
                </a:cubicBezTo>
                <a:cubicBezTo>
                  <a:pt x="99409" y="1078826"/>
                  <a:pt x="99981" y="1061298"/>
                  <a:pt x="104364" y="1044725"/>
                </a:cubicBezTo>
                <a:cubicBezTo>
                  <a:pt x="110839" y="1020529"/>
                  <a:pt x="111601" y="998052"/>
                  <a:pt x="105887" y="973095"/>
                </a:cubicBezTo>
                <a:cubicBezTo>
                  <a:pt x="100554" y="949281"/>
                  <a:pt x="103220" y="923562"/>
                  <a:pt x="103029" y="898797"/>
                </a:cubicBezTo>
                <a:cubicBezTo>
                  <a:pt x="102839" y="871173"/>
                  <a:pt x="102649" y="843552"/>
                  <a:pt x="103601" y="815929"/>
                </a:cubicBezTo>
                <a:cubicBezTo>
                  <a:pt x="103981" y="804877"/>
                  <a:pt x="111601" y="792306"/>
                  <a:pt x="108553" y="783158"/>
                </a:cubicBezTo>
                <a:cubicBezTo>
                  <a:pt x="98267" y="753633"/>
                  <a:pt x="110649" y="724104"/>
                  <a:pt x="105127" y="694576"/>
                </a:cubicBezTo>
                <a:cubicBezTo>
                  <a:pt x="102267" y="680096"/>
                  <a:pt x="110078" y="663713"/>
                  <a:pt x="110839" y="648092"/>
                </a:cubicBezTo>
                <a:cubicBezTo>
                  <a:pt x="112174" y="622564"/>
                  <a:pt x="111601" y="597037"/>
                  <a:pt x="111983" y="571508"/>
                </a:cubicBezTo>
                <a:cubicBezTo>
                  <a:pt x="112174" y="563125"/>
                  <a:pt x="112936" y="554933"/>
                  <a:pt x="113318" y="546552"/>
                </a:cubicBezTo>
                <a:cubicBezTo>
                  <a:pt x="113697" y="539121"/>
                  <a:pt x="115411" y="531310"/>
                  <a:pt x="114081" y="524262"/>
                </a:cubicBezTo>
                <a:cubicBezTo>
                  <a:pt x="109315" y="498733"/>
                  <a:pt x="101505" y="473587"/>
                  <a:pt x="98457" y="447870"/>
                </a:cubicBezTo>
                <a:cubicBezTo>
                  <a:pt x="95792" y="425581"/>
                  <a:pt x="99409" y="402529"/>
                  <a:pt x="97505" y="380050"/>
                </a:cubicBezTo>
                <a:cubicBezTo>
                  <a:pt x="94267" y="340425"/>
                  <a:pt x="88551" y="300800"/>
                  <a:pt x="84930" y="261173"/>
                </a:cubicBezTo>
                <a:cubicBezTo>
                  <a:pt x="84168" y="252600"/>
                  <a:pt x="88934" y="243648"/>
                  <a:pt x="89314" y="234883"/>
                </a:cubicBezTo>
                <a:cubicBezTo>
                  <a:pt x="90266" y="207450"/>
                  <a:pt x="90457" y="180017"/>
                  <a:pt x="91027" y="152584"/>
                </a:cubicBezTo>
                <a:cubicBezTo>
                  <a:pt x="91218" y="136963"/>
                  <a:pt x="90647" y="121150"/>
                  <a:pt x="92361" y="105718"/>
                </a:cubicBezTo>
                <a:cubicBezTo>
                  <a:pt x="94647" y="85336"/>
                  <a:pt x="98078" y="66857"/>
                  <a:pt x="83217" y="47806"/>
                </a:cubicBezTo>
                <a:cubicBezTo>
                  <a:pt x="77453" y="40471"/>
                  <a:pt x="73691" y="32636"/>
                  <a:pt x="71207" y="24480"/>
                </a:cubicBezTo>
                <a:close/>
              </a:path>
            </a:pathLst>
          </a:custGeom>
          <a:effectLst>
            <a:outerShdw blurRad="381000" dist="152400" dir="10800000" algn="tr" rotWithShape="0">
              <a:prstClr val="black">
                <a:alpha val="10000"/>
              </a:prstClr>
            </a:outerShdw>
          </a:effectLst>
        </p:spPr>
      </p:pic>
      <p:grpSp>
        <p:nvGrpSpPr>
          <p:cNvPr id="14" name="Group 13">
            <a:extLst>
              <a:ext uri="{FF2B5EF4-FFF2-40B4-BE49-F238E27FC236}">
                <a16:creationId xmlns:a16="http://schemas.microsoft.com/office/drawing/2014/main" id="{4EA04677-6B2C-40F4-975C-ED91965527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6" y="0"/>
            <a:ext cx="874718" cy="6857455"/>
            <a:chOff x="5632356" y="0"/>
            <a:chExt cx="874718" cy="6857455"/>
          </a:xfrm>
        </p:grpSpPr>
        <p:sp>
          <p:nvSpPr>
            <p:cNvPr id="15" name="Freeform: Shape 14">
              <a:extLst>
                <a:ext uri="{FF2B5EF4-FFF2-40B4-BE49-F238E27FC236}">
                  <a16:creationId xmlns:a16="http://schemas.microsoft.com/office/drawing/2014/main" id="{3F1ABE2E-F19F-4BD3-B0FA-8A2D8885B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6"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C86D0F14-D449-4833-830D-A382829E2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3569823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396781C-32A1-4FDA-A83B-A7FF8C1B1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0C6B09-543E-99D7-CBEA-E02B0E986F55}"/>
              </a:ext>
            </a:extLst>
          </p:cNvPr>
          <p:cNvSpPr>
            <a:spLocks noGrp="1"/>
          </p:cNvSpPr>
          <p:nvPr>
            <p:ph type="title"/>
          </p:nvPr>
        </p:nvSpPr>
        <p:spPr>
          <a:xfrm>
            <a:off x="5232400" y="1641752"/>
            <a:ext cx="6140449" cy="1323439"/>
          </a:xfrm>
        </p:spPr>
        <p:txBody>
          <a:bodyPr anchor="t">
            <a:normAutofit/>
          </a:bodyPr>
          <a:lstStyle/>
          <a:p>
            <a:pPr algn="ctr"/>
            <a:r>
              <a:rPr lang="en-US" sz="4000" dirty="0">
                <a:solidFill>
                  <a:schemeClr val="bg1"/>
                </a:solidFill>
              </a:rPr>
              <a:t>Supporting Character:</a:t>
            </a:r>
            <a:br>
              <a:rPr lang="en-US" sz="4000" dirty="0">
                <a:solidFill>
                  <a:schemeClr val="bg1"/>
                </a:solidFill>
              </a:rPr>
            </a:br>
            <a:r>
              <a:rPr lang="en-US" sz="4000" dirty="0">
                <a:solidFill>
                  <a:schemeClr val="bg1"/>
                </a:solidFill>
              </a:rPr>
              <a:t>Tonya</a:t>
            </a:r>
          </a:p>
        </p:txBody>
      </p:sp>
      <p:pic>
        <p:nvPicPr>
          <p:cNvPr id="5" name="Content Placeholder 4" descr="A person with her arms crossed&#10;&#10;AI-generated content may be incorrect.">
            <a:extLst>
              <a:ext uri="{FF2B5EF4-FFF2-40B4-BE49-F238E27FC236}">
                <a16:creationId xmlns:a16="http://schemas.microsoft.com/office/drawing/2014/main" id="{A0C1A651-46FD-8CA2-ACF1-E7E2738BA098}"/>
              </a:ext>
            </a:extLst>
          </p:cNvPr>
          <p:cNvPicPr>
            <a:picLocks noChangeAspect="1"/>
          </p:cNvPicPr>
          <p:nvPr/>
        </p:nvPicPr>
        <p:blipFill>
          <a:blip r:embed="rId2">
            <a:extLst>
              <a:ext uri="{28A0092B-C50C-407E-A947-70E740481C1C}">
                <a14:useLocalDpi xmlns:a14="http://schemas.microsoft.com/office/drawing/2010/main" val="0"/>
              </a:ext>
            </a:extLst>
          </a:blip>
          <a:srcRect r="10107"/>
          <a:stretch>
            <a:fillRect/>
          </a:stretch>
        </p:blipFill>
        <p:spPr>
          <a:xfrm>
            <a:off x="20" y="10"/>
            <a:ext cx="4546582" cy="6857990"/>
          </a:xfrm>
          <a:custGeom>
            <a:avLst/>
            <a:gdLst/>
            <a:ahLst/>
            <a:cxnLst/>
            <a:rect l="l" t="t" r="r" b="b"/>
            <a:pathLst>
              <a:path w="4546602" h="6858000">
                <a:moveTo>
                  <a:pt x="4221600" y="6662544"/>
                </a:moveTo>
                <a:lnTo>
                  <a:pt x="4210150" y="6683027"/>
                </a:lnTo>
                <a:lnTo>
                  <a:pt x="4207002" y="6702976"/>
                </a:lnTo>
                <a:lnTo>
                  <a:pt x="4207002" y="6702977"/>
                </a:lnTo>
                <a:cubicBezTo>
                  <a:pt x="4207407" y="6716169"/>
                  <a:pt x="4212552" y="6729219"/>
                  <a:pt x="4220838" y="6742553"/>
                </a:cubicBezTo>
                <a:lnTo>
                  <a:pt x="4220839" y="6742555"/>
                </a:lnTo>
                <a:lnTo>
                  <a:pt x="4240316" y="6812062"/>
                </a:lnTo>
                <a:lnTo>
                  <a:pt x="4235543" y="6776800"/>
                </a:lnTo>
                <a:lnTo>
                  <a:pt x="4220839" y="6742555"/>
                </a:lnTo>
                <a:lnTo>
                  <a:pt x="4220838" y="6742552"/>
                </a:lnTo>
                <a:lnTo>
                  <a:pt x="4207002" y="6702976"/>
                </a:lnTo>
                <a:close/>
                <a:moveTo>
                  <a:pt x="4189594" y="6564620"/>
                </a:moveTo>
                <a:lnTo>
                  <a:pt x="4189594" y="6564621"/>
                </a:lnTo>
                <a:cubicBezTo>
                  <a:pt x="4199883" y="6575479"/>
                  <a:pt x="4205977" y="6582147"/>
                  <a:pt x="4212073" y="6588626"/>
                </a:cubicBezTo>
                <a:lnTo>
                  <a:pt x="4228695" y="6625225"/>
                </a:lnTo>
                <a:lnTo>
                  <a:pt x="4221601" y="6662541"/>
                </a:lnTo>
                <a:lnTo>
                  <a:pt x="4221600" y="6662541"/>
                </a:lnTo>
                <a:lnTo>
                  <a:pt x="4221600" y="6662542"/>
                </a:lnTo>
                <a:lnTo>
                  <a:pt x="4221601" y="6662541"/>
                </a:lnTo>
                <a:lnTo>
                  <a:pt x="4228684" y="6645552"/>
                </a:lnTo>
                <a:lnTo>
                  <a:pt x="4228695" y="6625225"/>
                </a:lnTo>
                <a:lnTo>
                  <a:pt x="4228695" y="6625224"/>
                </a:lnTo>
                <a:cubicBezTo>
                  <a:pt x="4226599" y="6611342"/>
                  <a:pt x="4220551" y="6597578"/>
                  <a:pt x="4212073" y="6588625"/>
                </a:cubicBezTo>
                <a:close/>
                <a:moveTo>
                  <a:pt x="4269915" y="6438981"/>
                </a:moveTo>
                <a:lnTo>
                  <a:pt x="4249984" y="6463840"/>
                </a:lnTo>
                <a:lnTo>
                  <a:pt x="4249982" y="6463849"/>
                </a:lnTo>
                <a:lnTo>
                  <a:pt x="4236188" y="6513012"/>
                </a:lnTo>
                <a:lnTo>
                  <a:pt x="4217381" y="6546194"/>
                </a:lnTo>
                <a:lnTo>
                  <a:pt x="4217381" y="6546195"/>
                </a:lnTo>
                <a:lnTo>
                  <a:pt x="4233719" y="6521804"/>
                </a:lnTo>
                <a:lnTo>
                  <a:pt x="4236188" y="6513012"/>
                </a:lnTo>
                <a:lnTo>
                  <a:pt x="4238998" y="6508052"/>
                </a:lnTo>
                <a:lnTo>
                  <a:pt x="4249982" y="6463849"/>
                </a:lnTo>
                <a:lnTo>
                  <a:pt x="4249984" y="6463841"/>
                </a:lnTo>
                <a:cubicBezTo>
                  <a:pt x="4252937" y="6451650"/>
                  <a:pt x="4260413" y="6444077"/>
                  <a:pt x="4269915" y="6438981"/>
                </a:cubicBezTo>
                <a:close/>
                <a:moveTo>
                  <a:pt x="4355914" y="6364769"/>
                </a:moveTo>
                <a:lnTo>
                  <a:pt x="4354607" y="6387910"/>
                </a:lnTo>
                <a:lnTo>
                  <a:pt x="4351952" y="6393385"/>
                </a:lnTo>
                <a:lnTo>
                  <a:pt x="4345189" y="6407332"/>
                </a:lnTo>
                <a:lnTo>
                  <a:pt x="4345189" y="6407333"/>
                </a:lnTo>
                <a:lnTo>
                  <a:pt x="4351952" y="6393385"/>
                </a:lnTo>
                <a:lnTo>
                  <a:pt x="4354608" y="6387910"/>
                </a:lnTo>
                <a:close/>
                <a:moveTo>
                  <a:pt x="4116820" y="4221391"/>
                </a:moveTo>
                <a:lnTo>
                  <a:pt x="4116820" y="4221392"/>
                </a:lnTo>
                <a:cubicBezTo>
                  <a:pt x="4117582" y="4232061"/>
                  <a:pt x="4117772" y="4243873"/>
                  <a:pt x="4122536" y="4253015"/>
                </a:cubicBezTo>
                <a:cubicBezTo>
                  <a:pt x="4134729" y="4277402"/>
                  <a:pt x="4150349" y="4300071"/>
                  <a:pt x="4162352" y="4324646"/>
                </a:cubicBezTo>
                <a:lnTo>
                  <a:pt x="4171306" y="4363891"/>
                </a:lnTo>
                <a:lnTo>
                  <a:pt x="4170544" y="4482004"/>
                </a:lnTo>
                <a:cubicBezTo>
                  <a:pt x="4167876" y="4546776"/>
                  <a:pt x="4167304" y="4612500"/>
                  <a:pt x="4110534" y="4659174"/>
                </a:cubicBezTo>
                <a:cubicBezTo>
                  <a:pt x="4105962" y="4662986"/>
                  <a:pt x="4103294" y="4671176"/>
                  <a:pt x="4102532" y="4677655"/>
                </a:cubicBezTo>
                <a:cubicBezTo>
                  <a:pt x="4098913" y="4707564"/>
                  <a:pt x="4098531" y="4738235"/>
                  <a:pt x="4092625" y="4767764"/>
                </a:cubicBezTo>
                <a:cubicBezTo>
                  <a:pt x="4090244" y="4779575"/>
                  <a:pt x="4089435" y="4790386"/>
                  <a:pt x="4091316" y="4800483"/>
                </a:cubicBezTo>
                <a:lnTo>
                  <a:pt x="4091316" y="4800484"/>
                </a:lnTo>
                <a:cubicBezTo>
                  <a:pt x="4093197" y="4810581"/>
                  <a:pt x="4097770" y="4819964"/>
                  <a:pt x="4106152" y="4828917"/>
                </a:cubicBezTo>
                <a:lnTo>
                  <a:pt x="4128333" y="4863343"/>
                </a:lnTo>
                <a:lnTo>
                  <a:pt x="4135862" y="4889275"/>
                </a:lnTo>
                <a:lnTo>
                  <a:pt x="4134157" y="4912168"/>
                </a:lnTo>
                <a:cubicBezTo>
                  <a:pt x="4132442" y="4919978"/>
                  <a:pt x="4132085" y="4927122"/>
                  <a:pt x="4132755" y="4933805"/>
                </a:cubicBezTo>
                <a:lnTo>
                  <a:pt x="4132755" y="4933806"/>
                </a:lnTo>
                <a:lnTo>
                  <a:pt x="4132757" y="4933810"/>
                </a:lnTo>
                <a:lnTo>
                  <a:pt x="4137514" y="4952673"/>
                </a:lnTo>
                <a:lnTo>
                  <a:pt x="4140307" y="4957453"/>
                </a:lnTo>
                <a:lnTo>
                  <a:pt x="4141585" y="4961456"/>
                </a:lnTo>
                <a:cubicBezTo>
                  <a:pt x="4146096" y="4970097"/>
                  <a:pt x="4151802" y="4978393"/>
                  <a:pt x="4157589" y="4987038"/>
                </a:cubicBezTo>
                <a:cubicBezTo>
                  <a:pt x="4168828" y="5003802"/>
                  <a:pt x="4182926" y="5022853"/>
                  <a:pt x="4184068" y="5041522"/>
                </a:cubicBezTo>
                <a:cubicBezTo>
                  <a:pt x="4184687" y="5052096"/>
                  <a:pt x="4187605" y="5062300"/>
                  <a:pt x="4191284" y="5072376"/>
                </a:cubicBezTo>
                <a:lnTo>
                  <a:pt x="4197188" y="5087444"/>
                </a:lnTo>
                <a:lnTo>
                  <a:pt x="4210215" y="5133220"/>
                </a:lnTo>
                <a:lnTo>
                  <a:pt x="4210217" y="5133225"/>
                </a:lnTo>
                <a:lnTo>
                  <a:pt x="4203501" y="5166113"/>
                </a:lnTo>
                <a:lnTo>
                  <a:pt x="4203501" y="5166114"/>
                </a:lnTo>
                <a:cubicBezTo>
                  <a:pt x="4202739" y="5167638"/>
                  <a:pt x="4203311" y="5169781"/>
                  <a:pt x="4204192" y="5172091"/>
                </a:cubicBezTo>
                <a:lnTo>
                  <a:pt x="4206739" y="5179068"/>
                </a:lnTo>
                <a:lnTo>
                  <a:pt x="4206573" y="5229433"/>
                </a:lnTo>
                <a:lnTo>
                  <a:pt x="4196024" y="5248936"/>
                </a:lnTo>
                <a:lnTo>
                  <a:pt x="4183116" y="5272796"/>
                </a:lnTo>
                <a:cubicBezTo>
                  <a:pt x="4171471" y="5285441"/>
                  <a:pt x="4163765" y="5298595"/>
                  <a:pt x="4159213" y="5312288"/>
                </a:cubicBezTo>
                <a:lnTo>
                  <a:pt x="4158157" y="5321350"/>
                </a:lnTo>
                <a:lnTo>
                  <a:pt x="4155683" y="5326163"/>
                </a:lnTo>
                <a:lnTo>
                  <a:pt x="4154237" y="5355014"/>
                </a:lnTo>
                <a:lnTo>
                  <a:pt x="4154237" y="5355015"/>
                </a:lnTo>
                <a:cubicBezTo>
                  <a:pt x="4154886" y="5364883"/>
                  <a:pt x="4156589" y="5375003"/>
                  <a:pt x="4159113" y="5385385"/>
                </a:cubicBezTo>
                <a:cubicBezTo>
                  <a:pt x="4162352" y="5398722"/>
                  <a:pt x="4164638" y="5412058"/>
                  <a:pt x="4167304" y="5425583"/>
                </a:cubicBezTo>
                <a:cubicBezTo>
                  <a:pt x="4171114" y="5443871"/>
                  <a:pt x="4175116" y="5462352"/>
                  <a:pt x="4178926" y="5480638"/>
                </a:cubicBezTo>
                <a:lnTo>
                  <a:pt x="4183450" y="5507668"/>
                </a:lnTo>
                <a:lnTo>
                  <a:pt x="4172831" y="5531692"/>
                </a:lnTo>
                <a:lnTo>
                  <a:pt x="4172830" y="5531693"/>
                </a:lnTo>
                <a:cubicBezTo>
                  <a:pt x="4165781" y="5537600"/>
                  <a:pt x="4162589" y="5542649"/>
                  <a:pt x="4162685" y="5547578"/>
                </a:cubicBezTo>
                <a:lnTo>
                  <a:pt x="4162685" y="5547579"/>
                </a:lnTo>
                <a:cubicBezTo>
                  <a:pt x="4162780" y="5552508"/>
                  <a:pt x="4166162" y="5557318"/>
                  <a:pt x="4172258" y="5562747"/>
                </a:cubicBezTo>
                <a:cubicBezTo>
                  <a:pt x="4214932" y="5600468"/>
                  <a:pt x="4241603" y="5646190"/>
                  <a:pt x="4243506" y="5704484"/>
                </a:cubicBezTo>
                <a:cubicBezTo>
                  <a:pt x="4243888" y="5716486"/>
                  <a:pt x="4246554" y="5728679"/>
                  <a:pt x="4249412" y="5740489"/>
                </a:cubicBezTo>
                <a:cubicBezTo>
                  <a:pt x="4251127" y="5747729"/>
                  <a:pt x="4253033" y="5756494"/>
                  <a:pt x="4258177" y="5760874"/>
                </a:cubicBezTo>
                <a:cubicBezTo>
                  <a:pt x="4297420" y="5794975"/>
                  <a:pt x="4324663" y="5837458"/>
                  <a:pt x="4346573" y="5883752"/>
                </a:cubicBezTo>
                <a:lnTo>
                  <a:pt x="4346575" y="5883756"/>
                </a:lnTo>
                <a:lnTo>
                  <a:pt x="4364477" y="5935946"/>
                </a:lnTo>
                <a:lnTo>
                  <a:pt x="4364478" y="5935950"/>
                </a:lnTo>
                <a:lnTo>
                  <a:pt x="4360859" y="5993290"/>
                </a:lnTo>
                <a:lnTo>
                  <a:pt x="4360858" y="5993291"/>
                </a:lnTo>
                <a:cubicBezTo>
                  <a:pt x="4359717" y="6004531"/>
                  <a:pt x="4359906" y="6017485"/>
                  <a:pt x="4354382" y="6026440"/>
                </a:cubicBezTo>
                <a:cubicBezTo>
                  <a:pt x="4337045" y="6054825"/>
                  <a:pt x="4318377" y="6082258"/>
                  <a:pt x="4298182" y="6108738"/>
                </a:cubicBezTo>
                <a:cubicBezTo>
                  <a:pt x="4289514" y="6120074"/>
                  <a:pt x="4284561" y="6126884"/>
                  <a:pt x="4284490" y="6133314"/>
                </a:cubicBezTo>
                <a:lnTo>
                  <a:pt x="4284490" y="6133315"/>
                </a:lnTo>
                <a:lnTo>
                  <a:pt x="4288190" y="6143190"/>
                </a:lnTo>
                <a:lnTo>
                  <a:pt x="4300086" y="6155600"/>
                </a:lnTo>
                <a:lnTo>
                  <a:pt x="4300088" y="6155603"/>
                </a:lnTo>
                <a:cubicBezTo>
                  <a:pt x="4322377" y="6175798"/>
                  <a:pt x="4333998" y="6200945"/>
                  <a:pt x="4338759" y="6228757"/>
                </a:cubicBezTo>
                <a:lnTo>
                  <a:pt x="4356096" y="6361540"/>
                </a:lnTo>
                <a:lnTo>
                  <a:pt x="4356096" y="6361539"/>
                </a:lnTo>
                <a:cubicBezTo>
                  <a:pt x="4352476" y="6317151"/>
                  <a:pt x="4346190" y="6272764"/>
                  <a:pt x="4338759" y="6228756"/>
                </a:cubicBezTo>
                <a:cubicBezTo>
                  <a:pt x="4333998" y="6200944"/>
                  <a:pt x="4322377" y="6175797"/>
                  <a:pt x="4300088" y="6155602"/>
                </a:cubicBezTo>
                <a:lnTo>
                  <a:pt x="4300086" y="6155600"/>
                </a:lnTo>
                <a:lnTo>
                  <a:pt x="4284490" y="6133315"/>
                </a:lnTo>
                <a:lnTo>
                  <a:pt x="4298182" y="6108739"/>
                </a:lnTo>
                <a:cubicBezTo>
                  <a:pt x="4318377" y="6082259"/>
                  <a:pt x="4337045" y="6054826"/>
                  <a:pt x="4354382" y="6026441"/>
                </a:cubicBezTo>
                <a:cubicBezTo>
                  <a:pt x="4359906" y="6017486"/>
                  <a:pt x="4359717" y="6004532"/>
                  <a:pt x="4360858" y="5993292"/>
                </a:cubicBezTo>
                <a:lnTo>
                  <a:pt x="4360859" y="5993290"/>
                </a:lnTo>
                <a:lnTo>
                  <a:pt x="4364311" y="5964477"/>
                </a:lnTo>
                <a:lnTo>
                  <a:pt x="4364478" y="5935950"/>
                </a:lnTo>
                <a:lnTo>
                  <a:pt x="4364478" y="5935949"/>
                </a:lnTo>
                <a:lnTo>
                  <a:pt x="4364477" y="5935946"/>
                </a:lnTo>
                <a:lnTo>
                  <a:pt x="4357598" y="5909351"/>
                </a:lnTo>
                <a:lnTo>
                  <a:pt x="4346575" y="5883756"/>
                </a:lnTo>
                <a:lnTo>
                  <a:pt x="4346573" y="5883751"/>
                </a:lnTo>
                <a:cubicBezTo>
                  <a:pt x="4324663" y="5837457"/>
                  <a:pt x="4297420" y="5794974"/>
                  <a:pt x="4258177" y="5760873"/>
                </a:cubicBezTo>
                <a:cubicBezTo>
                  <a:pt x="4253033" y="5756493"/>
                  <a:pt x="4251127" y="5747728"/>
                  <a:pt x="4249412" y="5740488"/>
                </a:cubicBezTo>
                <a:cubicBezTo>
                  <a:pt x="4246554" y="5728678"/>
                  <a:pt x="4243888" y="5716485"/>
                  <a:pt x="4243506" y="5704483"/>
                </a:cubicBezTo>
                <a:cubicBezTo>
                  <a:pt x="4241603" y="5646189"/>
                  <a:pt x="4214932" y="5600467"/>
                  <a:pt x="4172258" y="5562746"/>
                </a:cubicBezTo>
                <a:lnTo>
                  <a:pt x="4162685" y="5547578"/>
                </a:lnTo>
                <a:lnTo>
                  <a:pt x="4172830" y="5531694"/>
                </a:lnTo>
                <a:lnTo>
                  <a:pt x="4172831" y="5531692"/>
                </a:lnTo>
                <a:lnTo>
                  <a:pt x="4181230" y="5520422"/>
                </a:lnTo>
                <a:lnTo>
                  <a:pt x="4183450" y="5507668"/>
                </a:lnTo>
                <a:lnTo>
                  <a:pt x="4183450" y="5507667"/>
                </a:lnTo>
                <a:cubicBezTo>
                  <a:pt x="4183403" y="5498832"/>
                  <a:pt x="4180831" y="5489497"/>
                  <a:pt x="4178926" y="5480637"/>
                </a:cubicBezTo>
                <a:cubicBezTo>
                  <a:pt x="4175116" y="5462351"/>
                  <a:pt x="4171114" y="5443870"/>
                  <a:pt x="4167304" y="5425582"/>
                </a:cubicBezTo>
                <a:cubicBezTo>
                  <a:pt x="4164638" y="5412057"/>
                  <a:pt x="4162352" y="5398721"/>
                  <a:pt x="4159113" y="5385384"/>
                </a:cubicBezTo>
                <a:lnTo>
                  <a:pt x="4154237" y="5355014"/>
                </a:lnTo>
                <a:lnTo>
                  <a:pt x="4158157" y="5321350"/>
                </a:lnTo>
                <a:lnTo>
                  <a:pt x="4183116" y="5272797"/>
                </a:lnTo>
                <a:lnTo>
                  <a:pt x="4196024" y="5248936"/>
                </a:lnTo>
                <a:lnTo>
                  <a:pt x="4206573" y="5229434"/>
                </a:lnTo>
                <a:cubicBezTo>
                  <a:pt x="4210407" y="5213598"/>
                  <a:pt x="4210359" y="5196595"/>
                  <a:pt x="4206739" y="5179068"/>
                </a:cubicBezTo>
                <a:lnTo>
                  <a:pt x="4206739" y="5179067"/>
                </a:lnTo>
                <a:cubicBezTo>
                  <a:pt x="4206263" y="5176876"/>
                  <a:pt x="4205074" y="5174400"/>
                  <a:pt x="4204192" y="5172090"/>
                </a:cubicBezTo>
                <a:lnTo>
                  <a:pt x="4203501" y="5166114"/>
                </a:lnTo>
                <a:lnTo>
                  <a:pt x="4210217" y="5133225"/>
                </a:lnTo>
                <a:lnTo>
                  <a:pt x="4210217" y="5133224"/>
                </a:lnTo>
                <a:lnTo>
                  <a:pt x="4210215" y="5133220"/>
                </a:lnTo>
                <a:lnTo>
                  <a:pt x="4203072" y="5102461"/>
                </a:lnTo>
                <a:lnTo>
                  <a:pt x="4197188" y="5087444"/>
                </a:lnTo>
                <a:lnTo>
                  <a:pt x="4197182" y="5087423"/>
                </a:lnTo>
                <a:cubicBezTo>
                  <a:pt x="4191096" y="5072411"/>
                  <a:pt x="4184997" y="5057381"/>
                  <a:pt x="4184068" y="5041521"/>
                </a:cubicBezTo>
                <a:cubicBezTo>
                  <a:pt x="4182926" y="5022852"/>
                  <a:pt x="4168828" y="5003801"/>
                  <a:pt x="4157589" y="4987037"/>
                </a:cubicBezTo>
                <a:lnTo>
                  <a:pt x="4140307" y="4957453"/>
                </a:lnTo>
                <a:lnTo>
                  <a:pt x="4132757" y="4933810"/>
                </a:lnTo>
                <a:lnTo>
                  <a:pt x="4132755" y="4933805"/>
                </a:lnTo>
                <a:lnTo>
                  <a:pt x="4134157" y="4912169"/>
                </a:lnTo>
                <a:cubicBezTo>
                  <a:pt x="4135919" y="4904359"/>
                  <a:pt x="4136431" y="4896714"/>
                  <a:pt x="4135862" y="4889276"/>
                </a:cubicBezTo>
                <a:lnTo>
                  <a:pt x="4135862" y="4889275"/>
                </a:lnTo>
                <a:lnTo>
                  <a:pt x="4131084" y="4867614"/>
                </a:lnTo>
                <a:lnTo>
                  <a:pt x="4128333" y="4863343"/>
                </a:lnTo>
                <a:lnTo>
                  <a:pt x="4126583" y="4857317"/>
                </a:lnTo>
                <a:cubicBezTo>
                  <a:pt x="4121440" y="4847214"/>
                  <a:pt x="4114439" y="4837703"/>
                  <a:pt x="4106152" y="4828916"/>
                </a:cubicBezTo>
                <a:lnTo>
                  <a:pt x="4091316" y="4800483"/>
                </a:lnTo>
                <a:lnTo>
                  <a:pt x="4092625" y="4767765"/>
                </a:lnTo>
                <a:cubicBezTo>
                  <a:pt x="4098531" y="4738236"/>
                  <a:pt x="4098913" y="4707565"/>
                  <a:pt x="4102532" y="4677656"/>
                </a:cubicBezTo>
                <a:cubicBezTo>
                  <a:pt x="4103294" y="4671177"/>
                  <a:pt x="4105962" y="4662987"/>
                  <a:pt x="4110534" y="4659175"/>
                </a:cubicBezTo>
                <a:cubicBezTo>
                  <a:pt x="4167304" y="4612501"/>
                  <a:pt x="4167876" y="4546777"/>
                  <a:pt x="4170544" y="4482005"/>
                </a:cubicBezTo>
                <a:cubicBezTo>
                  <a:pt x="4172258" y="4442762"/>
                  <a:pt x="4172258" y="4403326"/>
                  <a:pt x="4171306" y="4363891"/>
                </a:cubicBezTo>
                <a:lnTo>
                  <a:pt x="4171306" y="4363890"/>
                </a:lnTo>
                <a:cubicBezTo>
                  <a:pt x="4171114" y="4350554"/>
                  <a:pt x="4168066" y="4336457"/>
                  <a:pt x="4162352" y="4324645"/>
                </a:cubicBezTo>
                <a:cubicBezTo>
                  <a:pt x="4150349" y="4300070"/>
                  <a:pt x="4134729" y="4277401"/>
                  <a:pt x="4122536" y="4253014"/>
                </a:cubicBezTo>
                <a:close/>
                <a:moveTo>
                  <a:pt x="4113010" y="4165383"/>
                </a:moveTo>
                <a:lnTo>
                  <a:pt x="4113010" y="4165384"/>
                </a:lnTo>
                <a:lnTo>
                  <a:pt x="4116915" y="4192388"/>
                </a:lnTo>
                <a:lnTo>
                  <a:pt x="4116915" y="4192387"/>
                </a:lnTo>
                <a:cubicBezTo>
                  <a:pt x="4117011" y="4182767"/>
                  <a:pt x="4116439" y="4173480"/>
                  <a:pt x="4113010" y="4165383"/>
                </a:cubicBezTo>
                <a:close/>
                <a:moveTo>
                  <a:pt x="4100628" y="3885338"/>
                </a:moveTo>
                <a:lnTo>
                  <a:pt x="4100628" y="3885339"/>
                </a:lnTo>
                <a:cubicBezTo>
                  <a:pt x="4110344" y="3897722"/>
                  <a:pt x="4117750" y="3910319"/>
                  <a:pt x="4123009" y="3923125"/>
                </a:cubicBezTo>
                <a:lnTo>
                  <a:pt x="4132513" y="3962160"/>
                </a:lnTo>
                <a:lnTo>
                  <a:pt x="4116821" y="4043838"/>
                </a:lnTo>
                <a:lnTo>
                  <a:pt x="4116820" y="4043839"/>
                </a:lnTo>
                <a:cubicBezTo>
                  <a:pt x="4108057" y="4063842"/>
                  <a:pt x="4102675" y="4083702"/>
                  <a:pt x="4101699" y="4103825"/>
                </a:cubicBezTo>
                <a:lnTo>
                  <a:pt x="4101699" y="4103826"/>
                </a:lnTo>
                <a:lnTo>
                  <a:pt x="4103666" y="4134255"/>
                </a:lnTo>
                <a:lnTo>
                  <a:pt x="4113010" y="4165382"/>
                </a:lnTo>
                <a:lnTo>
                  <a:pt x="4101699" y="4103826"/>
                </a:lnTo>
                <a:lnTo>
                  <a:pt x="4116820" y="4043840"/>
                </a:lnTo>
                <a:lnTo>
                  <a:pt x="4116821" y="4043838"/>
                </a:lnTo>
                <a:lnTo>
                  <a:pt x="4130123" y="4002410"/>
                </a:lnTo>
                <a:lnTo>
                  <a:pt x="4132513" y="3962160"/>
                </a:lnTo>
                <a:lnTo>
                  <a:pt x="4132513" y="3962159"/>
                </a:lnTo>
                <a:cubicBezTo>
                  <a:pt x="4130251" y="3935727"/>
                  <a:pt x="4120060" y="3910104"/>
                  <a:pt x="4100628" y="3885338"/>
                </a:cubicBezTo>
                <a:close/>
                <a:moveTo>
                  <a:pt x="4115391" y="3670561"/>
                </a:moveTo>
                <a:lnTo>
                  <a:pt x="4117820" y="3680164"/>
                </a:lnTo>
                <a:lnTo>
                  <a:pt x="4113772" y="3734837"/>
                </a:lnTo>
                <a:lnTo>
                  <a:pt x="4113772" y="3734838"/>
                </a:lnTo>
                <a:cubicBezTo>
                  <a:pt x="4112820" y="3741316"/>
                  <a:pt x="4111486" y="3749126"/>
                  <a:pt x="4114154" y="3754653"/>
                </a:cubicBezTo>
                <a:lnTo>
                  <a:pt x="4120511" y="3789776"/>
                </a:lnTo>
                <a:lnTo>
                  <a:pt x="4105580" y="3822472"/>
                </a:lnTo>
                <a:cubicBezTo>
                  <a:pt x="4098532" y="3831902"/>
                  <a:pt x="4092912" y="3842046"/>
                  <a:pt x="4091245" y="3852619"/>
                </a:cubicBezTo>
                <a:lnTo>
                  <a:pt x="4091245" y="3852620"/>
                </a:lnTo>
                <a:lnTo>
                  <a:pt x="4092025" y="3868764"/>
                </a:lnTo>
                <a:lnTo>
                  <a:pt x="4100628" y="3885337"/>
                </a:lnTo>
                <a:lnTo>
                  <a:pt x="4091245" y="3852620"/>
                </a:lnTo>
                <a:lnTo>
                  <a:pt x="4105580" y="3822473"/>
                </a:lnTo>
                <a:cubicBezTo>
                  <a:pt x="4113772" y="3811614"/>
                  <a:pt x="4118916" y="3800897"/>
                  <a:pt x="4120511" y="3789777"/>
                </a:cubicBezTo>
                <a:lnTo>
                  <a:pt x="4120511" y="3789776"/>
                </a:lnTo>
                <a:cubicBezTo>
                  <a:pt x="4122107" y="3778655"/>
                  <a:pt x="4120154" y="3767130"/>
                  <a:pt x="4114154" y="3754652"/>
                </a:cubicBezTo>
                <a:lnTo>
                  <a:pt x="4113772" y="3734838"/>
                </a:lnTo>
                <a:lnTo>
                  <a:pt x="4117820" y="3680164"/>
                </a:lnTo>
                <a:lnTo>
                  <a:pt x="4117820" y="3680163"/>
                </a:lnTo>
                <a:close/>
                <a:moveTo>
                  <a:pt x="4185711" y="2836172"/>
                </a:moveTo>
                <a:lnTo>
                  <a:pt x="4177020" y="2848793"/>
                </a:lnTo>
                <a:cubicBezTo>
                  <a:pt x="4172020" y="2865010"/>
                  <a:pt x="4166162" y="2881307"/>
                  <a:pt x="4161416" y="2897785"/>
                </a:cubicBezTo>
                <a:lnTo>
                  <a:pt x="4160387" y="2903551"/>
                </a:lnTo>
                <a:lnTo>
                  <a:pt x="4157113" y="2914328"/>
                </a:lnTo>
                <a:lnTo>
                  <a:pt x="4152482" y="2947859"/>
                </a:lnTo>
                <a:lnTo>
                  <a:pt x="4152481" y="2947862"/>
                </a:lnTo>
                <a:lnTo>
                  <a:pt x="4152481" y="2947863"/>
                </a:lnTo>
                <a:cubicBezTo>
                  <a:pt x="4152112" y="2959157"/>
                  <a:pt x="4153112" y="2970576"/>
                  <a:pt x="4156065" y="2982149"/>
                </a:cubicBezTo>
                <a:lnTo>
                  <a:pt x="4167758" y="3077402"/>
                </a:lnTo>
                <a:lnTo>
                  <a:pt x="4155303" y="3172654"/>
                </a:lnTo>
                <a:cubicBezTo>
                  <a:pt x="4129394" y="3276480"/>
                  <a:pt x="4101962" y="3380305"/>
                  <a:pt x="4107676" y="3489467"/>
                </a:cubicBezTo>
                <a:cubicBezTo>
                  <a:pt x="4108628" y="3507563"/>
                  <a:pt x="4097007" y="3529090"/>
                  <a:pt x="4085577" y="3544713"/>
                </a:cubicBezTo>
                <a:cubicBezTo>
                  <a:pt x="4074719" y="3559668"/>
                  <a:pt x="4068860" y="3566811"/>
                  <a:pt x="4067955" y="3574408"/>
                </a:cubicBezTo>
                <a:lnTo>
                  <a:pt x="4067956" y="3574408"/>
                </a:lnTo>
                <a:lnTo>
                  <a:pt x="4067955" y="3574409"/>
                </a:lnTo>
                <a:cubicBezTo>
                  <a:pt x="4067050" y="3582005"/>
                  <a:pt x="4071099" y="3590054"/>
                  <a:pt x="4080053" y="3606818"/>
                </a:cubicBezTo>
                <a:cubicBezTo>
                  <a:pt x="4084435" y="3614820"/>
                  <a:pt x="4087101" y="3624726"/>
                  <a:pt x="4093579" y="3630633"/>
                </a:cubicBezTo>
                <a:lnTo>
                  <a:pt x="4109452" y="3651926"/>
                </a:lnTo>
                <a:lnTo>
                  <a:pt x="4093579" y="3630632"/>
                </a:lnTo>
                <a:cubicBezTo>
                  <a:pt x="4087101" y="3624725"/>
                  <a:pt x="4084435" y="3614819"/>
                  <a:pt x="4080053" y="3606817"/>
                </a:cubicBezTo>
                <a:cubicBezTo>
                  <a:pt x="4075576" y="3598435"/>
                  <a:pt x="4072325" y="3592232"/>
                  <a:pt x="4070307" y="3587174"/>
                </a:cubicBezTo>
                <a:lnTo>
                  <a:pt x="4067956" y="3574408"/>
                </a:lnTo>
                <a:lnTo>
                  <a:pt x="4073034" y="3562321"/>
                </a:lnTo>
                <a:cubicBezTo>
                  <a:pt x="4075969" y="3557716"/>
                  <a:pt x="4080148" y="3552191"/>
                  <a:pt x="4085577" y="3544714"/>
                </a:cubicBezTo>
                <a:cubicBezTo>
                  <a:pt x="4097007" y="3529091"/>
                  <a:pt x="4108628" y="3507564"/>
                  <a:pt x="4107676" y="3489468"/>
                </a:cubicBezTo>
                <a:cubicBezTo>
                  <a:pt x="4101962" y="3380306"/>
                  <a:pt x="4129394" y="3276481"/>
                  <a:pt x="4155303" y="3172655"/>
                </a:cubicBezTo>
                <a:cubicBezTo>
                  <a:pt x="4163305" y="3140650"/>
                  <a:pt x="4167543" y="3109026"/>
                  <a:pt x="4167758" y="3077402"/>
                </a:cubicBezTo>
                <a:lnTo>
                  <a:pt x="4167758" y="3077401"/>
                </a:lnTo>
                <a:cubicBezTo>
                  <a:pt x="4167972" y="3045777"/>
                  <a:pt x="4164162" y="3014153"/>
                  <a:pt x="4156065" y="2982148"/>
                </a:cubicBezTo>
                <a:lnTo>
                  <a:pt x="4152481" y="2947863"/>
                </a:lnTo>
                <a:lnTo>
                  <a:pt x="4152482" y="2947859"/>
                </a:lnTo>
                <a:lnTo>
                  <a:pt x="4160387" y="2903551"/>
                </a:lnTo>
                <a:lnTo>
                  <a:pt x="4177020" y="2848794"/>
                </a:lnTo>
                <a:cubicBezTo>
                  <a:pt x="4178353" y="2844317"/>
                  <a:pt x="4181639" y="2839983"/>
                  <a:pt x="4185711" y="2836173"/>
                </a:cubicBezTo>
                <a:close/>
                <a:moveTo>
                  <a:pt x="3701225" y="1508458"/>
                </a:moveTo>
                <a:lnTo>
                  <a:pt x="3673131" y="1596214"/>
                </a:lnTo>
                <a:cubicBezTo>
                  <a:pt x="3670654" y="1604979"/>
                  <a:pt x="3672179" y="1615837"/>
                  <a:pt x="3675036" y="1624981"/>
                </a:cubicBezTo>
                <a:cubicBezTo>
                  <a:pt x="3684752" y="1656224"/>
                  <a:pt x="3709137" y="1676037"/>
                  <a:pt x="3731617" y="1697754"/>
                </a:cubicBezTo>
                <a:cubicBezTo>
                  <a:pt x="3741524" y="1707280"/>
                  <a:pt x="3748572" y="1720424"/>
                  <a:pt x="3754286" y="1733189"/>
                </a:cubicBezTo>
                <a:cubicBezTo>
                  <a:pt x="3768957" y="1766336"/>
                  <a:pt x="3782101" y="1800247"/>
                  <a:pt x="3796007" y="1833776"/>
                </a:cubicBezTo>
                <a:cubicBezTo>
                  <a:pt x="3797341" y="1837014"/>
                  <a:pt x="3800770" y="1839680"/>
                  <a:pt x="3803628" y="1842159"/>
                </a:cubicBezTo>
                <a:cubicBezTo>
                  <a:pt x="3833729" y="1866923"/>
                  <a:pt x="3864018" y="1891498"/>
                  <a:pt x="3894119" y="1916455"/>
                </a:cubicBezTo>
                <a:cubicBezTo>
                  <a:pt x="3899833" y="1921217"/>
                  <a:pt x="3904025" y="1928077"/>
                  <a:pt x="3909549" y="1933220"/>
                </a:cubicBezTo>
                <a:cubicBezTo>
                  <a:pt x="3917169" y="1940460"/>
                  <a:pt x="3924410" y="1949604"/>
                  <a:pt x="3933554" y="1953414"/>
                </a:cubicBezTo>
                <a:cubicBezTo>
                  <a:pt x="3962319" y="1965225"/>
                  <a:pt x="3974703" y="1987895"/>
                  <a:pt x="3980037" y="2016470"/>
                </a:cubicBezTo>
                <a:cubicBezTo>
                  <a:pt x="3984990" y="2042571"/>
                  <a:pt x="3989182" y="2068670"/>
                  <a:pt x="3994896" y="2094579"/>
                </a:cubicBezTo>
                <a:cubicBezTo>
                  <a:pt x="4001754" y="2126202"/>
                  <a:pt x="4009184" y="2157637"/>
                  <a:pt x="4017567" y="2188880"/>
                </a:cubicBezTo>
                <a:cubicBezTo>
                  <a:pt x="4021187" y="2202405"/>
                  <a:pt x="4025377" y="2216693"/>
                  <a:pt x="4032807" y="2228315"/>
                </a:cubicBezTo>
                <a:cubicBezTo>
                  <a:pt x="4053382" y="2260891"/>
                  <a:pt x="4067288" y="2295754"/>
                  <a:pt x="4061764" y="2334045"/>
                </a:cubicBezTo>
                <a:cubicBezTo>
                  <a:pt x="4057382" y="2364716"/>
                  <a:pt x="4068622" y="2390435"/>
                  <a:pt x="4086149" y="2409486"/>
                </a:cubicBezTo>
                <a:cubicBezTo>
                  <a:pt x="4094103" y="2418155"/>
                  <a:pt x="4099616" y="2426977"/>
                  <a:pt x="4103250" y="2435913"/>
                </a:cubicBezTo>
                <a:lnTo>
                  <a:pt x="4109081" y="2463018"/>
                </a:lnTo>
                <a:lnTo>
                  <a:pt x="4109080" y="2463031"/>
                </a:lnTo>
                <a:lnTo>
                  <a:pt x="4100439" y="2518262"/>
                </a:lnTo>
                <a:lnTo>
                  <a:pt x="4100438" y="2518264"/>
                </a:lnTo>
                <a:cubicBezTo>
                  <a:pt x="4097771" y="2527790"/>
                  <a:pt x="4096627" y="2536458"/>
                  <a:pt x="4096794" y="2545006"/>
                </a:cubicBezTo>
                <a:lnTo>
                  <a:pt x="4096794" y="2545007"/>
                </a:lnTo>
                <a:cubicBezTo>
                  <a:pt x="4096960" y="2553556"/>
                  <a:pt x="4098437" y="2561986"/>
                  <a:pt x="4101008" y="2571035"/>
                </a:cubicBezTo>
                <a:cubicBezTo>
                  <a:pt x="4113010" y="2612946"/>
                  <a:pt x="4145587" y="2640951"/>
                  <a:pt x="4174162" y="2668002"/>
                </a:cubicBezTo>
                <a:cubicBezTo>
                  <a:pt x="4198547" y="2691055"/>
                  <a:pt x="4212264" y="2716964"/>
                  <a:pt x="4222552" y="2745349"/>
                </a:cubicBezTo>
                <a:lnTo>
                  <a:pt x="4222553" y="2745352"/>
                </a:lnTo>
                <a:lnTo>
                  <a:pt x="4228473" y="2778006"/>
                </a:lnTo>
                <a:lnTo>
                  <a:pt x="4228053" y="2785440"/>
                </a:lnTo>
                <a:lnTo>
                  <a:pt x="4217974" y="2811780"/>
                </a:lnTo>
                <a:lnTo>
                  <a:pt x="4217970" y="2811787"/>
                </a:lnTo>
                <a:lnTo>
                  <a:pt x="4217971" y="2811787"/>
                </a:lnTo>
                <a:lnTo>
                  <a:pt x="4217974" y="2811780"/>
                </a:lnTo>
                <a:lnTo>
                  <a:pt x="4227624" y="2793023"/>
                </a:lnTo>
                <a:lnTo>
                  <a:pt x="4228053" y="2785440"/>
                </a:lnTo>
                <a:lnTo>
                  <a:pt x="4229253" y="2782305"/>
                </a:lnTo>
                <a:lnTo>
                  <a:pt x="4228473" y="2778006"/>
                </a:lnTo>
                <a:lnTo>
                  <a:pt x="4228883" y="2770757"/>
                </a:lnTo>
                <a:lnTo>
                  <a:pt x="4222553" y="2745352"/>
                </a:lnTo>
                <a:lnTo>
                  <a:pt x="4222552" y="2745348"/>
                </a:lnTo>
                <a:cubicBezTo>
                  <a:pt x="4212264" y="2716963"/>
                  <a:pt x="4198547" y="2691054"/>
                  <a:pt x="4174162" y="2668001"/>
                </a:cubicBezTo>
                <a:cubicBezTo>
                  <a:pt x="4145587" y="2640950"/>
                  <a:pt x="4113010" y="2612945"/>
                  <a:pt x="4101008" y="2571034"/>
                </a:cubicBezTo>
                <a:lnTo>
                  <a:pt x="4096794" y="2545007"/>
                </a:lnTo>
                <a:lnTo>
                  <a:pt x="4100438" y="2518265"/>
                </a:lnTo>
                <a:lnTo>
                  <a:pt x="4100439" y="2518262"/>
                </a:lnTo>
                <a:lnTo>
                  <a:pt x="4107019" y="2490551"/>
                </a:lnTo>
                <a:lnTo>
                  <a:pt x="4109080" y="2463031"/>
                </a:lnTo>
                <a:lnTo>
                  <a:pt x="4109082" y="2463019"/>
                </a:lnTo>
                <a:lnTo>
                  <a:pt x="4109081" y="2463018"/>
                </a:lnTo>
                <a:lnTo>
                  <a:pt x="4109082" y="2463018"/>
                </a:lnTo>
                <a:cubicBezTo>
                  <a:pt x="4108200" y="2444777"/>
                  <a:pt x="4102057" y="2426822"/>
                  <a:pt x="4086149" y="2409485"/>
                </a:cubicBezTo>
                <a:cubicBezTo>
                  <a:pt x="4068622" y="2390434"/>
                  <a:pt x="4057382" y="2364715"/>
                  <a:pt x="4061764" y="2334044"/>
                </a:cubicBezTo>
                <a:cubicBezTo>
                  <a:pt x="4067288" y="2295753"/>
                  <a:pt x="4053382" y="2260890"/>
                  <a:pt x="4032807" y="2228314"/>
                </a:cubicBezTo>
                <a:cubicBezTo>
                  <a:pt x="4025377" y="2216692"/>
                  <a:pt x="4021187" y="2202404"/>
                  <a:pt x="4017567" y="2188879"/>
                </a:cubicBezTo>
                <a:cubicBezTo>
                  <a:pt x="4009184" y="2157636"/>
                  <a:pt x="4001754" y="2126201"/>
                  <a:pt x="3994896" y="2094578"/>
                </a:cubicBezTo>
                <a:cubicBezTo>
                  <a:pt x="3989182" y="2068669"/>
                  <a:pt x="3984990" y="2042570"/>
                  <a:pt x="3980037" y="2016469"/>
                </a:cubicBezTo>
                <a:cubicBezTo>
                  <a:pt x="3974703" y="1987894"/>
                  <a:pt x="3962319" y="1965224"/>
                  <a:pt x="3933554" y="1953413"/>
                </a:cubicBezTo>
                <a:cubicBezTo>
                  <a:pt x="3924410" y="1949603"/>
                  <a:pt x="3917169" y="1940459"/>
                  <a:pt x="3909549" y="1933219"/>
                </a:cubicBezTo>
                <a:cubicBezTo>
                  <a:pt x="3904025" y="1928076"/>
                  <a:pt x="3899833" y="1921216"/>
                  <a:pt x="3894119" y="1916454"/>
                </a:cubicBezTo>
                <a:cubicBezTo>
                  <a:pt x="3864018" y="1891497"/>
                  <a:pt x="3833729" y="1866922"/>
                  <a:pt x="3803628" y="1842158"/>
                </a:cubicBezTo>
                <a:cubicBezTo>
                  <a:pt x="3800770" y="1839679"/>
                  <a:pt x="3797341" y="1837013"/>
                  <a:pt x="3796007" y="1833775"/>
                </a:cubicBezTo>
                <a:cubicBezTo>
                  <a:pt x="3782101" y="1800246"/>
                  <a:pt x="3768958" y="1766335"/>
                  <a:pt x="3754286" y="1733188"/>
                </a:cubicBezTo>
                <a:cubicBezTo>
                  <a:pt x="3748572" y="1720423"/>
                  <a:pt x="3741524" y="1707279"/>
                  <a:pt x="3731618" y="1697753"/>
                </a:cubicBezTo>
                <a:cubicBezTo>
                  <a:pt x="3709138" y="1676036"/>
                  <a:pt x="3684752" y="1656223"/>
                  <a:pt x="3675036" y="1624980"/>
                </a:cubicBezTo>
                <a:cubicBezTo>
                  <a:pt x="3672180" y="1615836"/>
                  <a:pt x="3670655" y="1604978"/>
                  <a:pt x="3673132" y="1596213"/>
                </a:cubicBezTo>
                <a:close/>
                <a:moveTo>
                  <a:pt x="3719830" y="1459073"/>
                </a:moveTo>
                <a:lnTo>
                  <a:pt x="3719829" y="1459074"/>
                </a:lnTo>
                <a:lnTo>
                  <a:pt x="3710612" y="1481572"/>
                </a:lnTo>
                <a:close/>
                <a:moveTo>
                  <a:pt x="3739023" y="1268758"/>
                </a:moveTo>
                <a:cubicBezTo>
                  <a:pt x="3739475" y="1275402"/>
                  <a:pt x="3741047" y="1281689"/>
                  <a:pt x="3744190" y="1286070"/>
                </a:cubicBezTo>
                <a:cubicBezTo>
                  <a:pt x="3758763" y="1306930"/>
                  <a:pt x="3765003" y="1328553"/>
                  <a:pt x="3766527" y="1350628"/>
                </a:cubicBezTo>
                <a:lnTo>
                  <a:pt x="3760933" y="1413840"/>
                </a:lnTo>
                <a:lnTo>
                  <a:pt x="3766528" y="1350627"/>
                </a:lnTo>
                <a:cubicBezTo>
                  <a:pt x="3765003" y="1328552"/>
                  <a:pt x="3758764" y="1306930"/>
                  <a:pt x="3744190" y="1286069"/>
                </a:cubicBezTo>
                <a:close/>
                <a:moveTo>
                  <a:pt x="3680752" y="773035"/>
                </a:moveTo>
                <a:lnTo>
                  <a:pt x="3680752" y="773036"/>
                </a:lnTo>
                <a:cubicBezTo>
                  <a:pt x="3683038" y="800277"/>
                  <a:pt x="3686276" y="827330"/>
                  <a:pt x="3688752" y="854380"/>
                </a:cubicBezTo>
                <a:cubicBezTo>
                  <a:pt x="3691038" y="878957"/>
                  <a:pt x="3691800" y="903723"/>
                  <a:pt x="3719805" y="915344"/>
                </a:cubicBezTo>
                <a:cubicBezTo>
                  <a:pt x="3724187" y="917060"/>
                  <a:pt x="3727425" y="922774"/>
                  <a:pt x="3730283" y="927156"/>
                </a:cubicBezTo>
                <a:cubicBezTo>
                  <a:pt x="3774291" y="994786"/>
                  <a:pt x="3773147" y="1030981"/>
                  <a:pt x="3726663" y="1097088"/>
                </a:cubicBezTo>
                <a:cubicBezTo>
                  <a:pt x="3721901" y="1103946"/>
                  <a:pt x="3718471" y="1118614"/>
                  <a:pt x="3722281" y="1123186"/>
                </a:cubicBezTo>
                <a:cubicBezTo>
                  <a:pt x="3738093" y="1142618"/>
                  <a:pt x="3745142" y="1162954"/>
                  <a:pt x="3747000" y="1184029"/>
                </a:cubicBezTo>
                <a:cubicBezTo>
                  <a:pt x="3745142" y="1162954"/>
                  <a:pt x="3738094" y="1142617"/>
                  <a:pt x="3722282" y="1123185"/>
                </a:cubicBezTo>
                <a:cubicBezTo>
                  <a:pt x="3718472" y="1118613"/>
                  <a:pt x="3721902" y="1103945"/>
                  <a:pt x="3726664" y="1097087"/>
                </a:cubicBezTo>
                <a:cubicBezTo>
                  <a:pt x="3773148" y="1030980"/>
                  <a:pt x="3774292" y="994785"/>
                  <a:pt x="3730284" y="927155"/>
                </a:cubicBezTo>
                <a:cubicBezTo>
                  <a:pt x="3727426" y="922773"/>
                  <a:pt x="3724188" y="917059"/>
                  <a:pt x="3719806" y="915343"/>
                </a:cubicBezTo>
                <a:cubicBezTo>
                  <a:pt x="3691800" y="903722"/>
                  <a:pt x="3691038" y="878956"/>
                  <a:pt x="3688752" y="854379"/>
                </a:cubicBezTo>
                <a:close/>
                <a:moveTo>
                  <a:pt x="3736153" y="517851"/>
                </a:moveTo>
                <a:lnTo>
                  <a:pt x="3727235" y="556048"/>
                </a:lnTo>
                <a:cubicBezTo>
                  <a:pt x="3725139" y="564049"/>
                  <a:pt x="3719615" y="572623"/>
                  <a:pt x="3720757" y="580051"/>
                </a:cubicBezTo>
                <a:cubicBezTo>
                  <a:pt x="3724091" y="601579"/>
                  <a:pt x="3721662" y="622201"/>
                  <a:pt x="3717376" y="642538"/>
                </a:cubicBezTo>
                <a:lnTo>
                  <a:pt x="3704853" y="694928"/>
                </a:lnTo>
                <a:lnTo>
                  <a:pt x="3717377" y="642537"/>
                </a:lnTo>
                <a:cubicBezTo>
                  <a:pt x="3721663" y="622201"/>
                  <a:pt x="3724092" y="601578"/>
                  <a:pt x="3720758" y="580050"/>
                </a:cubicBezTo>
                <a:cubicBezTo>
                  <a:pt x="3719616" y="572622"/>
                  <a:pt x="3725140" y="564048"/>
                  <a:pt x="3727236" y="556047"/>
                </a:cubicBezTo>
                <a:close/>
                <a:moveTo>
                  <a:pt x="3749448" y="298169"/>
                </a:moveTo>
                <a:lnTo>
                  <a:pt x="3734666" y="313533"/>
                </a:lnTo>
                <a:lnTo>
                  <a:pt x="3734666" y="313533"/>
                </a:lnTo>
                <a:lnTo>
                  <a:pt x="3734665" y="313534"/>
                </a:lnTo>
                <a:cubicBezTo>
                  <a:pt x="3730473" y="316390"/>
                  <a:pt x="3732759" y="330299"/>
                  <a:pt x="3734093" y="338871"/>
                </a:cubicBezTo>
                <a:lnTo>
                  <a:pt x="3734100" y="338903"/>
                </a:lnTo>
                <a:lnTo>
                  <a:pt x="3744000" y="395640"/>
                </a:lnTo>
                <a:lnTo>
                  <a:pt x="3740190" y="367328"/>
                </a:lnTo>
                <a:lnTo>
                  <a:pt x="3734100" y="338903"/>
                </a:lnTo>
                <a:lnTo>
                  <a:pt x="3734094" y="338870"/>
                </a:lnTo>
                <a:cubicBezTo>
                  <a:pt x="3733427" y="334584"/>
                  <a:pt x="3732522" y="328964"/>
                  <a:pt x="3732308" y="324058"/>
                </a:cubicBezTo>
                <a:lnTo>
                  <a:pt x="3734666" y="313533"/>
                </a:lnTo>
                <a:close/>
                <a:moveTo>
                  <a:pt x="3756993" y="281568"/>
                </a:moveTo>
                <a:lnTo>
                  <a:pt x="3752098" y="295415"/>
                </a:lnTo>
                <a:lnTo>
                  <a:pt x="3752099" y="295415"/>
                </a:lnTo>
                <a:close/>
                <a:moveTo>
                  <a:pt x="3743673" y="24486"/>
                </a:moveTo>
                <a:lnTo>
                  <a:pt x="3741410" y="74129"/>
                </a:lnTo>
                <a:cubicBezTo>
                  <a:pt x="3742333" y="91492"/>
                  <a:pt x="3744643" y="108703"/>
                  <a:pt x="3747334" y="125861"/>
                </a:cubicBezTo>
                <a:lnTo>
                  <a:pt x="3751729" y="153388"/>
                </a:lnTo>
                <a:lnTo>
                  <a:pt x="3760002" y="228944"/>
                </a:lnTo>
                <a:lnTo>
                  <a:pt x="3755543" y="177271"/>
                </a:lnTo>
                <a:lnTo>
                  <a:pt x="3751729" y="153388"/>
                </a:lnTo>
                <a:lnTo>
                  <a:pt x="3751530" y="151569"/>
                </a:lnTo>
                <a:cubicBezTo>
                  <a:pt x="3747300" y="125876"/>
                  <a:pt x="3742795" y="100174"/>
                  <a:pt x="3741411" y="74129"/>
                </a:cubicBezTo>
                <a:close/>
                <a:moveTo>
                  <a:pt x="3741092" y="0"/>
                </a:moveTo>
                <a:lnTo>
                  <a:pt x="4205201" y="0"/>
                </a:lnTo>
                <a:lnTo>
                  <a:pt x="4204073" y="2817"/>
                </a:lnTo>
                <a:cubicBezTo>
                  <a:pt x="4195691" y="21486"/>
                  <a:pt x="4193023" y="43012"/>
                  <a:pt x="4189974" y="63587"/>
                </a:cubicBezTo>
                <a:cubicBezTo>
                  <a:pt x="4184450" y="101308"/>
                  <a:pt x="4181020" y="139219"/>
                  <a:pt x="4176068" y="176939"/>
                </a:cubicBezTo>
                <a:cubicBezTo>
                  <a:pt x="4174924" y="184941"/>
                  <a:pt x="4172830" y="194085"/>
                  <a:pt x="4168066" y="200182"/>
                </a:cubicBezTo>
                <a:cubicBezTo>
                  <a:pt x="4136061" y="241901"/>
                  <a:pt x="4127108" y="292579"/>
                  <a:pt x="4130154" y="340774"/>
                </a:cubicBezTo>
                <a:cubicBezTo>
                  <a:pt x="4132443" y="378686"/>
                  <a:pt x="4134157" y="415835"/>
                  <a:pt x="4130919" y="453364"/>
                </a:cubicBezTo>
                <a:cubicBezTo>
                  <a:pt x="4130727" y="456222"/>
                  <a:pt x="4131109" y="460032"/>
                  <a:pt x="4132633" y="462126"/>
                </a:cubicBezTo>
                <a:cubicBezTo>
                  <a:pt x="4142729" y="475081"/>
                  <a:pt x="4143491" y="488607"/>
                  <a:pt x="4145205" y="505182"/>
                </a:cubicBezTo>
                <a:cubicBezTo>
                  <a:pt x="4147683" y="528615"/>
                  <a:pt x="4145967" y="550141"/>
                  <a:pt x="4141777" y="571860"/>
                </a:cubicBezTo>
                <a:cubicBezTo>
                  <a:pt x="4138729" y="587672"/>
                  <a:pt x="4132443" y="603673"/>
                  <a:pt x="4124440" y="617772"/>
                </a:cubicBezTo>
                <a:cubicBezTo>
                  <a:pt x="4113200" y="637392"/>
                  <a:pt x="4108820" y="656255"/>
                  <a:pt x="4123678" y="674923"/>
                </a:cubicBezTo>
                <a:cubicBezTo>
                  <a:pt x="4139491" y="695116"/>
                  <a:pt x="4133967" y="717977"/>
                  <a:pt x="4134537" y="740268"/>
                </a:cubicBezTo>
                <a:cubicBezTo>
                  <a:pt x="4134729" y="749982"/>
                  <a:pt x="4134347" y="760270"/>
                  <a:pt x="4136823" y="769605"/>
                </a:cubicBezTo>
                <a:cubicBezTo>
                  <a:pt x="4143873" y="796655"/>
                  <a:pt x="4154541" y="822756"/>
                  <a:pt x="4159303" y="850189"/>
                </a:cubicBezTo>
                <a:cubicBezTo>
                  <a:pt x="4161970" y="865430"/>
                  <a:pt x="4157207" y="882384"/>
                  <a:pt x="4153779" y="898198"/>
                </a:cubicBezTo>
                <a:cubicBezTo>
                  <a:pt x="4150159" y="914200"/>
                  <a:pt x="4144635" y="930011"/>
                  <a:pt x="4138919" y="945444"/>
                </a:cubicBezTo>
                <a:cubicBezTo>
                  <a:pt x="4135109" y="955920"/>
                  <a:pt x="4131489" y="967350"/>
                  <a:pt x="4124630" y="975733"/>
                </a:cubicBezTo>
                <a:cubicBezTo>
                  <a:pt x="4109010" y="994785"/>
                  <a:pt x="4106342" y="1014406"/>
                  <a:pt x="4114534" y="1036887"/>
                </a:cubicBezTo>
                <a:cubicBezTo>
                  <a:pt x="4115868" y="1040315"/>
                  <a:pt x="4115868" y="1044315"/>
                  <a:pt x="4116058" y="1048125"/>
                </a:cubicBezTo>
                <a:cubicBezTo>
                  <a:pt x="4120058" y="1109091"/>
                  <a:pt x="4122536" y="1170051"/>
                  <a:pt x="4128632" y="1230633"/>
                </a:cubicBezTo>
                <a:cubicBezTo>
                  <a:pt x="4131109" y="1255206"/>
                  <a:pt x="4141967" y="1278829"/>
                  <a:pt x="4148825" y="1303024"/>
                </a:cubicBezTo>
                <a:cubicBezTo>
                  <a:pt x="4150159" y="1307978"/>
                  <a:pt x="4152255" y="1313504"/>
                  <a:pt x="4151301" y="1318456"/>
                </a:cubicBezTo>
                <a:cubicBezTo>
                  <a:pt x="4141777" y="1372368"/>
                  <a:pt x="4155683" y="1422854"/>
                  <a:pt x="4173972" y="1472575"/>
                </a:cubicBezTo>
                <a:cubicBezTo>
                  <a:pt x="4175878" y="1477717"/>
                  <a:pt x="4175306" y="1484004"/>
                  <a:pt x="4174924" y="1489720"/>
                </a:cubicBezTo>
                <a:cubicBezTo>
                  <a:pt x="4173592" y="1505724"/>
                  <a:pt x="4166924" y="1523059"/>
                  <a:pt x="4170924" y="1537537"/>
                </a:cubicBezTo>
                <a:cubicBezTo>
                  <a:pt x="4181974" y="1576019"/>
                  <a:pt x="4195309" y="1614120"/>
                  <a:pt x="4212073" y="1650317"/>
                </a:cubicBezTo>
                <a:cubicBezTo>
                  <a:pt x="4229028" y="1687086"/>
                  <a:pt x="4243316" y="1721185"/>
                  <a:pt x="4226173" y="1763287"/>
                </a:cubicBezTo>
                <a:cubicBezTo>
                  <a:pt x="4218932" y="1781194"/>
                  <a:pt x="4224076" y="1804816"/>
                  <a:pt x="4225981" y="1825393"/>
                </a:cubicBezTo>
                <a:cubicBezTo>
                  <a:pt x="4227504" y="1840441"/>
                  <a:pt x="4236078" y="1854920"/>
                  <a:pt x="4236078" y="1869780"/>
                </a:cubicBezTo>
                <a:cubicBezTo>
                  <a:pt x="4236078" y="1909408"/>
                  <a:pt x="4246174" y="1944649"/>
                  <a:pt x="4266749" y="1978940"/>
                </a:cubicBezTo>
                <a:cubicBezTo>
                  <a:pt x="4274749" y="1992279"/>
                  <a:pt x="4269416" y="2013043"/>
                  <a:pt x="4271512" y="2030378"/>
                </a:cubicBezTo>
                <a:cubicBezTo>
                  <a:pt x="4273987" y="2048668"/>
                  <a:pt x="4276274" y="2067525"/>
                  <a:pt x="4281800" y="2085054"/>
                </a:cubicBezTo>
                <a:cubicBezTo>
                  <a:pt x="4296278" y="2130393"/>
                  <a:pt x="4312661" y="2175163"/>
                  <a:pt x="4327901" y="2220312"/>
                </a:cubicBezTo>
                <a:cubicBezTo>
                  <a:pt x="4340476" y="2257459"/>
                  <a:pt x="4330569" y="2294039"/>
                  <a:pt x="4325236" y="2330806"/>
                </a:cubicBezTo>
                <a:cubicBezTo>
                  <a:pt x="4321805" y="2353859"/>
                  <a:pt x="4313613" y="2375383"/>
                  <a:pt x="4325807" y="2401292"/>
                </a:cubicBezTo>
                <a:cubicBezTo>
                  <a:pt x="4337427" y="2426059"/>
                  <a:pt x="4334759" y="2457492"/>
                  <a:pt x="4341047" y="2485307"/>
                </a:cubicBezTo>
                <a:cubicBezTo>
                  <a:pt x="4346380" y="2508742"/>
                  <a:pt x="4354954" y="2531409"/>
                  <a:pt x="4363336" y="2554079"/>
                </a:cubicBezTo>
                <a:cubicBezTo>
                  <a:pt x="4374768" y="2584942"/>
                  <a:pt x="4386767" y="2615421"/>
                  <a:pt x="4381054" y="2649143"/>
                </a:cubicBezTo>
                <a:cubicBezTo>
                  <a:pt x="4374575" y="2687436"/>
                  <a:pt x="4398960" y="2713723"/>
                  <a:pt x="4415154" y="2743826"/>
                </a:cubicBezTo>
                <a:cubicBezTo>
                  <a:pt x="4426202" y="2764590"/>
                  <a:pt x="4434395" y="2787259"/>
                  <a:pt x="4441254" y="2809930"/>
                </a:cubicBezTo>
                <a:cubicBezTo>
                  <a:pt x="4450207" y="2840219"/>
                  <a:pt x="4455542" y="2871462"/>
                  <a:pt x="4464304" y="2901943"/>
                </a:cubicBezTo>
                <a:cubicBezTo>
                  <a:pt x="4477448" y="2948047"/>
                  <a:pt x="4487736" y="2994722"/>
                  <a:pt x="4480497" y="3042728"/>
                </a:cubicBezTo>
                <a:cubicBezTo>
                  <a:pt x="4477259" y="3064827"/>
                  <a:pt x="4477448" y="3085403"/>
                  <a:pt x="4482212" y="3107500"/>
                </a:cubicBezTo>
                <a:cubicBezTo>
                  <a:pt x="4490023" y="3143695"/>
                  <a:pt x="4490976" y="3180844"/>
                  <a:pt x="4520122" y="3209993"/>
                </a:cubicBezTo>
                <a:cubicBezTo>
                  <a:pt x="4530410" y="3220280"/>
                  <a:pt x="4533076" y="3238758"/>
                  <a:pt x="4538410" y="3253809"/>
                </a:cubicBezTo>
                <a:cubicBezTo>
                  <a:pt x="4544699" y="3271145"/>
                  <a:pt x="4541459" y="3283908"/>
                  <a:pt x="4523170" y="3293244"/>
                </a:cubicBezTo>
                <a:cubicBezTo>
                  <a:pt x="4514979" y="3297434"/>
                  <a:pt x="4506978" y="3309437"/>
                  <a:pt x="4505643" y="3318771"/>
                </a:cubicBezTo>
                <a:cubicBezTo>
                  <a:pt x="4501643" y="3346776"/>
                  <a:pt x="4507549" y="3372495"/>
                  <a:pt x="4520504" y="3399546"/>
                </a:cubicBezTo>
                <a:cubicBezTo>
                  <a:pt x="4532697" y="3424883"/>
                  <a:pt x="4531362" y="3456508"/>
                  <a:pt x="4536124" y="3485275"/>
                </a:cubicBezTo>
                <a:cubicBezTo>
                  <a:pt x="4539554" y="3505657"/>
                  <a:pt x="4546602" y="3526042"/>
                  <a:pt x="4546602" y="3546617"/>
                </a:cubicBezTo>
                <a:cubicBezTo>
                  <a:pt x="4546602" y="3572146"/>
                  <a:pt x="4540506" y="3597482"/>
                  <a:pt x="4538221" y="3623201"/>
                </a:cubicBezTo>
                <a:cubicBezTo>
                  <a:pt x="4536316" y="3643204"/>
                  <a:pt x="4537079" y="3663589"/>
                  <a:pt x="4534792" y="3683591"/>
                </a:cubicBezTo>
                <a:cubicBezTo>
                  <a:pt x="4533076" y="3699976"/>
                  <a:pt x="4528696" y="3716168"/>
                  <a:pt x="4525077" y="3732361"/>
                </a:cubicBezTo>
                <a:cubicBezTo>
                  <a:pt x="4523742" y="3738267"/>
                  <a:pt x="4518597" y="3744173"/>
                  <a:pt x="4519359" y="3749506"/>
                </a:cubicBezTo>
                <a:cubicBezTo>
                  <a:pt x="4527552" y="3802467"/>
                  <a:pt x="4490976" y="3840569"/>
                  <a:pt x="4474782" y="3885338"/>
                </a:cubicBezTo>
                <a:cubicBezTo>
                  <a:pt x="4457636" y="3932394"/>
                  <a:pt x="4431347" y="3977925"/>
                  <a:pt x="4439157" y="4030503"/>
                </a:cubicBezTo>
                <a:cubicBezTo>
                  <a:pt x="4443919" y="4062318"/>
                  <a:pt x="4454971" y="4092989"/>
                  <a:pt x="4461639" y="4124614"/>
                </a:cubicBezTo>
                <a:cubicBezTo>
                  <a:pt x="4463924" y="4135854"/>
                  <a:pt x="4463542" y="4148427"/>
                  <a:pt x="4461256" y="4159667"/>
                </a:cubicBezTo>
                <a:cubicBezTo>
                  <a:pt x="4450777" y="4213961"/>
                  <a:pt x="4449253" y="4267493"/>
                  <a:pt x="4466400" y="4320837"/>
                </a:cubicBezTo>
                <a:cubicBezTo>
                  <a:pt x="4469259" y="4329979"/>
                  <a:pt x="4471924" y="4339695"/>
                  <a:pt x="4471924" y="4349222"/>
                </a:cubicBezTo>
                <a:cubicBezTo>
                  <a:pt x="4471924" y="4401419"/>
                  <a:pt x="4467924" y="4452665"/>
                  <a:pt x="4449253" y="4502579"/>
                </a:cubicBezTo>
                <a:cubicBezTo>
                  <a:pt x="4442967" y="4519343"/>
                  <a:pt x="4446967" y="4539728"/>
                  <a:pt x="4445443" y="4558207"/>
                </a:cubicBezTo>
                <a:cubicBezTo>
                  <a:pt x="4444111" y="4575351"/>
                  <a:pt x="4443539" y="4592878"/>
                  <a:pt x="4439157" y="4609452"/>
                </a:cubicBezTo>
                <a:cubicBezTo>
                  <a:pt x="4432681" y="4633647"/>
                  <a:pt x="4431919" y="4656126"/>
                  <a:pt x="4437633" y="4681083"/>
                </a:cubicBezTo>
                <a:cubicBezTo>
                  <a:pt x="4442967" y="4704895"/>
                  <a:pt x="4440301" y="4730614"/>
                  <a:pt x="4440491" y="4755381"/>
                </a:cubicBezTo>
                <a:cubicBezTo>
                  <a:pt x="4440681" y="4783004"/>
                  <a:pt x="4440871" y="4810627"/>
                  <a:pt x="4439919" y="4838250"/>
                </a:cubicBezTo>
                <a:cubicBezTo>
                  <a:pt x="4439539" y="4849300"/>
                  <a:pt x="4431919" y="4861873"/>
                  <a:pt x="4434967" y="4871019"/>
                </a:cubicBezTo>
                <a:cubicBezTo>
                  <a:pt x="4445254" y="4900546"/>
                  <a:pt x="4432872" y="4930075"/>
                  <a:pt x="4438395" y="4959602"/>
                </a:cubicBezTo>
                <a:cubicBezTo>
                  <a:pt x="4441254" y="4974082"/>
                  <a:pt x="4433444" y="4990465"/>
                  <a:pt x="4432681" y="5006086"/>
                </a:cubicBezTo>
                <a:cubicBezTo>
                  <a:pt x="4431347" y="5031614"/>
                  <a:pt x="4431919" y="5057141"/>
                  <a:pt x="4431537" y="5082670"/>
                </a:cubicBezTo>
                <a:cubicBezTo>
                  <a:pt x="4431347" y="5091052"/>
                  <a:pt x="4430585" y="5099245"/>
                  <a:pt x="4430202" y="5107627"/>
                </a:cubicBezTo>
                <a:cubicBezTo>
                  <a:pt x="4429823" y="5115057"/>
                  <a:pt x="4428108" y="5122867"/>
                  <a:pt x="4429440" y="5129916"/>
                </a:cubicBezTo>
                <a:cubicBezTo>
                  <a:pt x="4434205" y="5155445"/>
                  <a:pt x="4442016" y="5180591"/>
                  <a:pt x="4445063" y="5206308"/>
                </a:cubicBezTo>
                <a:cubicBezTo>
                  <a:pt x="4447729" y="5228597"/>
                  <a:pt x="4444111" y="5251650"/>
                  <a:pt x="4446015" y="5274129"/>
                </a:cubicBezTo>
                <a:cubicBezTo>
                  <a:pt x="4449253" y="5313754"/>
                  <a:pt x="4454971" y="5353379"/>
                  <a:pt x="4458589" y="5393005"/>
                </a:cubicBezTo>
                <a:cubicBezTo>
                  <a:pt x="4459351" y="5401579"/>
                  <a:pt x="4454587" y="5410531"/>
                  <a:pt x="4454207" y="5419295"/>
                </a:cubicBezTo>
                <a:cubicBezTo>
                  <a:pt x="4453255" y="5446728"/>
                  <a:pt x="4453063" y="5474161"/>
                  <a:pt x="4452493" y="5501594"/>
                </a:cubicBezTo>
                <a:cubicBezTo>
                  <a:pt x="4452301" y="5517215"/>
                  <a:pt x="4452873" y="5533027"/>
                  <a:pt x="4451160" y="5548460"/>
                </a:cubicBezTo>
                <a:cubicBezTo>
                  <a:pt x="4448873" y="5568842"/>
                  <a:pt x="4445443" y="5587321"/>
                  <a:pt x="4460304" y="5606372"/>
                </a:cubicBezTo>
                <a:cubicBezTo>
                  <a:pt x="4483354" y="5635711"/>
                  <a:pt x="4474400" y="5673050"/>
                  <a:pt x="4479734" y="5706959"/>
                </a:cubicBezTo>
                <a:cubicBezTo>
                  <a:pt x="4481069" y="5715723"/>
                  <a:pt x="4481259" y="5724678"/>
                  <a:pt x="4482782" y="5733440"/>
                </a:cubicBezTo>
                <a:cubicBezTo>
                  <a:pt x="4485641" y="5749634"/>
                  <a:pt x="4488879" y="5765635"/>
                  <a:pt x="4492119" y="5781830"/>
                </a:cubicBezTo>
                <a:cubicBezTo>
                  <a:pt x="4492690" y="5784686"/>
                  <a:pt x="4492881" y="5787924"/>
                  <a:pt x="4493834" y="5790592"/>
                </a:cubicBezTo>
                <a:cubicBezTo>
                  <a:pt x="4501833" y="5815169"/>
                  <a:pt x="4510977" y="5839361"/>
                  <a:pt x="4517455" y="5864318"/>
                </a:cubicBezTo>
                <a:cubicBezTo>
                  <a:pt x="4520695" y="5876511"/>
                  <a:pt x="4521076" y="5890037"/>
                  <a:pt x="4519359" y="5902610"/>
                </a:cubicBezTo>
                <a:cubicBezTo>
                  <a:pt x="4514407" y="5939377"/>
                  <a:pt x="4512311" y="5975764"/>
                  <a:pt x="4519551" y="6012723"/>
                </a:cubicBezTo>
                <a:cubicBezTo>
                  <a:pt x="4522408" y="6027392"/>
                  <a:pt x="4517645" y="6043776"/>
                  <a:pt x="4515931" y="6059397"/>
                </a:cubicBezTo>
                <a:cubicBezTo>
                  <a:pt x="4511360" y="6096736"/>
                  <a:pt x="4506405" y="6134075"/>
                  <a:pt x="4502025" y="6171605"/>
                </a:cubicBezTo>
                <a:cubicBezTo>
                  <a:pt x="4499358" y="6195037"/>
                  <a:pt x="4497833" y="6218660"/>
                  <a:pt x="4495167" y="6242093"/>
                </a:cubicBezTo>
                <a:cubicBezTo>
                  <a:pt x="4491927" y="6269144"/>
                  <a:pt x="4486975" y="6296005"/>
                  <a:pt x="4484306" y="6323058"/>
                </a:cubicBezTo>
                <a:cubicBezTo>
                  <a:pt x="4481259" y="6353919"/>
                  <a:pt x="4480688" y="6384972"/>
                  <a:pt x="4477448" y="6415833"/>
                </a:cubicBezTo>
                <a:cubicBezTo>
                  <a:pt x="4471162" y="6472225"/>
                  <a:pt x="4463733" y="6528424"/>
                  <a:pt x="4456683" y="6584812"/>
                </a:cubicBezTo>
                <a:cubicBezTo>
                  <a:pt x="4449825" y="6639488"/>
                  <a:pt x="4443729" y="6694164"/>
                  <a:pt x="4435157" y="6748458"/>
                </a:cubicBezTo>
                <a:cubicBezTo>
                  <a:pt x="4431537" y="6771319"/>
                  <a:pt x="4421630" y="6793035"/>
                  <a:pt x="4416106" y="6815516"/>
                </a:cubicBezTo>
                <a:lnTo>
                  <a:pt x="4406407" y="6858000"/>
                </a:lnTo>
                <a:lnTo>
                  <a:pt x="4234154" y="6858000"/>
                </a:lnTo>
                <a:lnTo>
                  <a:pt x="0" y="6858000"/>
                </a:lnTo>
                <a:lnTo>
                  <a:pt x="0" y="2"/>
                </a:lnTo>
                <a:lnTo>
                  <a:pt x="3741092" y="1"/>
                </a:lnTo>
                <a:lnTo>
                  <a:pt x="3743810" y="21486"/>
                </a:lnTo>
                <a:close/>
              </a:path>
            </a:pathLst>
          </a:custGeom>
          <a:effectLst/>
        </p:spPr>
      </p:pic>
      <p:grpSp>
        <p:nvGrpSpPr>
          <p:cNvPr id="14" name="Group 13">
            <a:extLst>
              <a:ext uri="{FF2B5EF4-FFF2-40B4-BE49-F238E27FC236}">
                <a16:creationId xmlns:a16="http://schemas.microsoft.com/office/drawing/2014/main" id="{54A1C8FD-E5B7-4BEC-A74A-A55FB8EA7C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15" name="Freeform: Shape 14">
              <a:extLst>
                <a:ext uri="{FF2B5EF4-FFF2-40B4-BE49-F238E27FC236}">
                  <a16:creationId xmlns:a16="http://schemas.microsoft.com/office/drawing/2014/main" id="{B20D202D-5E48-4B15-9AF5-71BED4FCFF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68D6A069-9380-4E59-A0DA-07053EE8E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9" name="Content Placeholder 8">
            <a:extLst>
              <a:ext uri="{FF2B5EF4-FFF2-40B4-BE49-F238E27FC236}">
                <a16:creationId xmlns:a16="http://schemas.microsoft.com/office/drawing/2014/main" id="{BB3FDE4B-4574-3A1C-03BD-BF9901FA1261}"/>
              </a:ext>
            </a:extLst>
          </p:cNvPr>
          <p:cNvSpPr>
            <a:spLocks noGrp="1"/>
          </p:cNvSpPr>
          <p:nvPr>
            <p:ph idx="1"/>
          </p:nvPr>
        </p:nvSpPr>
        <p:spPr>
          <a:xfrm>
            <a:off x="5232401" y="3146400"/>
            <a:ext cx="6140449" cy="2682000"/>
          </a:xfrm>
        </p:spPr>
        <p:txBody>
          <a:bodyPr>
            <a:normAutofit/>
          </a:bodyPr>
          <a:lstStyle/>
          <a:p>
            <a:r>
              <a:rPr lang="en-US" sz="2400" dirty="0">
                <a:solidFill>
                  <a:schemeClr val="bg1">
                    <a:alpha val="80000"/>
                  </a:schemeClr>
                </a:solidFill>
              </a:rPr>
              <a:t>She is the wife of Stephen, sister-in-law of Dan and Jen and close family member of The Chosen One.  While she holds an office in the Whitehouse, she also is able wield any type of bomb she can think of and is very destructive and efficient with it when the time comes.</a:t>
            </a:r>
          </a:p>
        </p:txBody>
      </p:sp>
    </p:spTree>
    <p:extLst>
      <p:ext uri="{BB962C8B-B14F-4D97-AF65-F5344CB8AC3E}">
        <p14:creationId xmlns:p14="http://schemas.microsoft.com/office/powerpoint/2010/main" val="2985364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F189BCBA-5185-7D69-D04F-9573F1FDC8BC}"/>
              </a:ext>
            </a:extLst>
          </p:cNvPr>
          <p:cNvSpPr>
            <a:spLocks noGrp="1"/>
          </p:cNvSpPr>
          <p:nvPr>
            <p:ph type="title"/>
          </p:nvPr>
        </p:nvSpPr>
        <p:spPr>
          <a:xfrm>
            <a:off x="838200" y="448721"/>
            <a:ext cx="4707671" cy="1225650"/>
          </a:xfrm>
        </p:spPr>
        <p:txBody>
          <a:bodyPr anchor="b">
            <a:normAutofit/>
          </a:bodyPr>
          <a:lstStyle/>
          <a:p>
            <a:pPr algn="ctr"/>
            <a:r>
              <a:rPr lang="en-US" sz="3800" dirty="0">
                <a:solidFill>
                  <a:schemeClr val="bg1"/>
                </a:solidFill>
              </a:rPr>
              <a:t>Supporting Character:</a:t>
            </a:r>
            <a:br>
              <a:rPr lang="en-US" sz="3800" dirty="0">
                <a:solidFill>
                  <a:schemeClr val="bg1"/>
                </a:solidFill>
              </a:rPr>
            </a:br>
            <a:r>
              <a:rPr lang="en-US" sz="3800" dirty="0">
                <a:solidFill>
                  <a:schemeClr val="bg1"/>
                </a:solidFill>
              </a:rPr>
              <a:t>Scotty</a:t>
            </a:r>
          </a:p>
        </p:txBody>
      </p:sp>
      <p:cxnSp>
        <p:nvCxnSpPr>
          <p:cNvPr id="14" name="Straight Connector 13">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F9C9FFCC-E335-750C-248D-A1F15D3C9C34}"/>
              </a:ext>
            </a:extLst>
          </p:cNvPr>
          <p:cNvSpPr>
            <a:spLocks noGrp="1"/>
          </p:cNvSpPr>
          <p:nvPr>
            <p:ph idx="1"/>
          </p:nvPr>
        </p:nvSpPr>
        <p:spPr>
          <a:xfrm>
            <a:off x="897769" y="1909192"/>
            <a:ext cx="4586513" cy="3647710"/>
          </a:xfrm>
        </p:spPr>
        <p:txBody>
          <a:bodyPr>
            <a:normAutofit/>
          </a:bodyPr>
          <a:lstStyle/>
          <a:p>
            <a:r>
              <a:rPr lang="en-US" sz="2000" dirty="0">
                <a:solidFill>
                  <a:schemeClr val="bg1"/>
                </a:solidFill>
              </a:rPr>
              <a:t>The younger brother of Tyler and close friend/brother type of the Chosen One. His power is to wield any type o knife he can muster up and has an exceptionally accurate throwing arm to ensure his blades land on target every time.  He’s young but willing to do anything to support his older-brother type, as again, as far as he is concerned-he’s family.</a:t>
            </a:r>
          </a:p>
        </p:txBody>
      </p:sp>
      <p:cxnSp>
        <p:nvCxnSpPr>
          <p:cNvPr id="16" name="Straight Connector 15">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Content Placeholder 4" descr="A person in a hat&#10;&#10;AI-generated content may be incorrect.">
            <a:extLst>
              <a:ext uri="{FF2B5EF4-FFF2-40B4-BE49-F238E27FC236}">
                <a16:creationId xmlns:a16="http://schemas.microsoft.com/office/drawing/2014/main" id="{3C2037F3-180E-79EB-23D5-3B6C77E8FB18}"/>
              </a:ext>
            </a:extLst>
          </p:cNvPr>
          <p:cNvPicPr>
            <a:picLocks noChangeAspect="1"/>
          </p:cNvPicPr>
          <p:nvPr/>
        </p:nvPicPr>
        <p:blipFill>
          <a:blip r:embed="rId2">
            <a:extLst>
              <a:ext uri="{28A0092B-C50C-407E-A947-70E740481C1C}">
                <a14:useLocalDpi xmlns:a14="http://schemas.microsoft.com/office/drawing/2010/main" val="0"/>
              </a:ext>
            </a:extLst>
          </a:blip>
          <a:srcRect r="-1" b="9112"/>
          <a:stretch>
            <a:fillRect/>
          </a:stretch>
        </p:blipFill>
        <p:spPr>
          <a:xfrm>
            <a:off x="6525453" y="10"/>
            <a:ext cx="5666547" cy="6857990"/>
          </a:xfrm>
          <a:prstGeom prst="rect">
            <a:avLst/>
          </a:prstGeom>
        </p:spPr>
      </p:pic>
    </p:spTree>
    <p:extLst>
      <p:ext uri="{BB962C8B-B14F-4D97-AF65-F5344CB8AC3E}">
        <p14:creationId xmlns:p14="http://schemas.microsoft.com/office/powerpoint/2010/main" val="11482070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Content Placeholder 29" descr="A person standing in front of a building&#10;&#10;AI-generated content may be incorrect.">
            <a:extLst>
              <a:ext uri="{FF2B5EF4-FFF2-40B4-BE49-F238E27FC236}">
                <a16:creationId xmlns:a16="http://schemas.microsoft.com/office/drawing/2014/main" id="{A825B91E-3A1F-AF20-BDCA-F67FFBE6BD71}"/>
              </a:ext>
            </a:extLst>
          </p:cNvPr>
          <p:cNvPicPr>
            <a:picLocks noChangeAspect="1"/>
          </p:cNvPicPr>
          <p:nvPr/>
        </p:nvPicPr>
        <p:blipFill>
          <a:blip r:embed="rId2">
            <a:alphaModFix amt="4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5730"/>
          <a:stretch>
            <a:fillRect/>
          </a:stretch>
        </p:blipFill>
        <p:spPr>
          <a:xfrm>
            <a:off x="20" y="10"/>
            <a:ext cx="12191979" cy="6857990"/>
          </a:xfrm>
          <a:prstGeom prst="rect">
            <a:avLst/>
          </a:prstGeom>
        </p:spPr>
      </p:pic>
      <p:sp>
        <p:nvSpPr>
          <p:cNvPr id="2" name="Title 1">
            <a:extLst>
              <a:ext uri="{FF2B5EF4-FFF2-40B4-BE49-F238E27FC236}">
                <a16:creationId xmlns:a16="http://schemas.microsoft.com/office/drawing/2014/main" id="{2D68E0B0-599F-DE10-9EF1-8A9E56F5CCC5}"/>
              </a:ext>
            </a:extLst>
          </p:cNvPr>
          <p:cNvSpPr>
            <a:spLocks noGrp="1"/>
          </p:cNvSpPr>
          <p:nvPr>
            <p:ph type="title"/>
          </p:nvPr>
        </p:nvSpPr>
        <p:spPr>
          <a:xfrm>
            <a:off x="841249" y="941832"/>
            <a:ext cx="10506456" cy="2057400"/>
          </a:xfrm>
        </p:spPr>
        <p:txBody>
          <a:bodyPr anchor="b">
            <a:normAutofit/>
          </a:bodyPr>
          <a:lstStyle/>
          <a:p>
            <a:r>
              <a:rPr lang="en-US" sz="5000">
                <a:solidFill>
                  <a:schemeClr val="bg1"/>
                </a:solidFill>
              </a:rPr>
              <a:t>Supporting Character:</a:t>
            </a:r>
            <a:br>
              <a:rPr lang="en-US" sz="5000">
                <a:solidFill>
                  <a:schemeClr val="bg1"/>
                </a:solidFill>
              </a:rPr>
            </a:br>
            <a:r>
              <a:rPr lang="en-US" sz="5000">
                <a:solidFill>
                  <a:schemeClr val="bg1"/>
                </a:solidFill>
              </a:rPr>
              <a:t>The President</a:t>
            </a:r>
          </a:p>
        </p:txBody>
      </p:sp>
      <p:sp>
        <p:nvSpPr>
          <p:cNvPr id="50" name="Rectangle 49">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2" name="Rectangle 51">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Content Placeholder 44">
            <a:extLst>
              <a:ext uri="{FF2B5EF4-FFF2-40B4-BE49-F238E27FC236}">
                <a16:creationId xmlns:a16="http://schemas.microsoft.com/office/drawing/2014/main" id="{04CE2D01-E530-F885-6B40-F1C25FE341D7}"/>
              </a:ext>
            </a:extLst>
          </p:cNvPr>
          <p:cNvSpPr>
            <a:spLocks noGrp="1"/>
          </p:cNvSpPr>
          <p:nvPr>
            <p:ph idx="1"/>
          </p:nvPr>
        </p:nvSpPr>
        <p:spPr>
          <a:xfrm>
            <a:off x="841248" y="3502152"/>
            <a:ext cx="10506456" cy="2670048"/>
          </a:xfrm>
        </p:spPr>
        <p:txBody>
          <a:bodyPr>
            <a:normAutofit/>
          </a:bodyPr>
          <a:lstStyle/>
          <a:p>
            <a:r>
              <a:rPr lang="en-US" sz="2000" dirty="0">
                <a:solidFill>
                  <a:schemeClr val="bg1"/>
                </a:solidFill>
              </a:rPr>
              <a:t>The President is the lead political move on this plot and assists the Chosen One in executing what becomes a global threat and response situation.  For years the POTUS had ben working on getting policies signed to ensure this was passed in the way it needed to b by the time the conflict occurred, and he was able to do so and ensure that the Chosen one had all the support he could get.</a:t>
            </a:r>
          </a:p>
        </p:txBody>
      </p:sp>
    </p:spTree>
    <p:extLst>
      <p:ext uri="{BB962C8B-B14F-4D97-AF65-F5344CB8AC3E}">
        <p14:creationId xmlns:p14="http://schemas.microsoft.com/office/powerpoint/2010/main" val="32496756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Content Placeholder 8" descr="A person looking through a camera&#10;&#10;AI-generated content may be incorrect.">
            <a:extLst>
              <a:ext uri="{FF2B5EF4-FFF2-40B4-BE49-F238E27FC236}">
                <a16:creationId xmlns:a16="http://schemas.microsoft.com/office/drawing/2014/main" id="{C48B4D64-61C3-D64A-D286-3FCA8FD86C05}"/>
              </a:ext>
            </a:extLst>
          </p:cNvPr>
          <p:cNvPicPr>
            <a:picLocks noChangeAspect="1"/>
          </p:cNvPicPr>
          <p:nvPr/>
        </p:nvPicPr>
        <p:blipFill>
          <a:blip r:embed="rId2">
            <a:alphaModFix amt="4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5959" b="9771"/>
          <a:stretch>
            <a:fillRect/>
          </a:stretch>
        </p:blipFill>
        <p:spPr>
          <a:xfrm>
            <a:off x="20" y="10"/>
            <a:ext cx="12191979" cy="6857990"/>
          </a:xfrm>
          <a:prstGeom prst="rect">
            <a:avLst/>
          </a:prstGeom>
        </p:spPr>
      </p:pic>
      <p:sp>
        <p:nvSpPr>
          <p:cNvPr id="2" name="Title 1">
            <a:extLst>
              <a:ext uri="{FF2B5EF4-FFF2-40B4-BE49-F238E27FC236}">
                <a16:creationId xmlns:a16="http://schemas.microsoft.com/office/drawing/2014/main" id="{1B815362-97B9-BC55-7AE3-887C18944017}"/>
              </a:ext>
            </a:extLst>
          </p:cNvPr>
          <p:cNvSpPr>
            <a:spLocks noGrp="1"/>
          </p:cNvSpPr>
          <p:nvPr>
            <p:ph type="title"/>
          </p:nvPr>
        </p:nvSpPr>
        <p:spPr>
          <a:xfrm>
            <a:off x="841249" y="941832"/>
            <a:ext cx="10506456" cy="2057400"/>
          </a:xfrm>
        </p:spPr>
        <p:txBody>
          <a:bodyPr anchor="b">
            <a:normAutofit/>
          </a:bodyPr>
          <a:lstStyle/>
          <a:p>
            <a:r>
              <a:rPr lang="en-US" sz="5000">
                <a:solidFill>
                  <a:schemeClr val="bg1"/>
                </a:solidFill>
              </a:rPr>
              <a:t>Supporting Character:</a:t>
            </a:r>
            <a:br>
              <a:rPr lang="en-US" sz="5000">
                <a:solidFill>
                  <a:schemeClr val="bg1"/>
                </a:solidFill>
              </a:rPr>
            </a:br>
            <a:r>
              <a:rPr lang="en-US" sz="5000">
                <a:solidFill>
                  <a:schemeClr val="bg1"/>
                </a:solidFill>
              </a:rPr>
              <a:t>Rosetta</a:t>
            </a:r>
          </a:p>
        </p:txBody>
      </p:sp>
      <p:sp>
        <p:nvSpPr>
          <p:cNvPr id="47" name="Rectangle 4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9" name="Rectangle 4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Content Placeholder 41">
            <a:extLst>
              <a:ext uri="{FF2B5EF4-FFF2-40B4-BE49-F238E27FC236}">
                <a16:creationId xmlns:a16="http://schemas.microsoft.com/office/drawing/2014/main" id="{4CE3C081-EDED-EABE-6CA1-6D1711FD9328}"/>
              </a:ext>
            </a:extLst>
          </p:cNvPr>
          <p:cNvSpPr>
            <a:spLocks noGrp="1"/>
          </p:cNvSpPr>
          <p:nvPr>
            <p:ph idx="1"/>
          </p:nvPr>
        </p:nvSpPr>
        <p:spPr>
          <a:xfrm>
            <a:off x="841248" y="3502152"/>
            <a:ext cx="10506456" cy="2670048"/>
          </a:xfrm>
        </p:spPr>
        <p:txBody>
          <a:bodyPr>
            <a:normAutofit/>
          </a:bodyPr>
          <a:lstStyle/>
          <a:p>
            <a:r>
              <a:rPr lang="en-US" sz="2000" dirty="0">
                <a:solidFill>
                  <a:schemeClr val="bg1"/>
                </a:solidFill>
              </a:rPr>
              <a:t>A reporter who was not a huge fan of the President or the Chosen One end up working with both and by the end of it she is saved, her heart is changed and a hatred she had for another is reconciled proving that the Lord has a purpose for everyone, even if we can’t see it.  Despite her negative outlooks the President ends up taking her in to assist in the conflict and her skills help the greater cause immensely-bringing glory full circle to our Creator.</a:t>
            </a:r>
          </a:p>
        </p:txBody>
      </p:sp>
    </p:spTree>
    <p:extLst>
      <p:ext uri="{BB962C8B-B14F-4D97-AF65-F5344CB8AC3E}">
        <p14:creationId xmlns:p14="http://schemas.microsoft.com/office/powerpoint/2010/main" val="28647604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erson in a hat&#10;&#10;AI-generated content may be incorrect.">
            <a:extLst>
              <a:ext uri="{FF2B5EF4-FFF2-40B4-BE49-F238E27FC236}">
                <a16:creationId xmlns:a16="http://schemas.microsoft.com/office/drawing/2014/main" id="{42CF8E60-A078-E18E-0B17-1146282D389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2" b="17797"/>
          <a:stretch>
            <a:fillRect/>
          </a:stretch>
        </p:blipFill>
        <p:spPr>
          <a:xfrm>
            <a:off x="3523488" y="10"/>
            <a:ext cx="8668512" cy="6857990"/>
          </a:xfrm>
          <a:prstGeom prst="rect">
            <a:avLst/>
          </a:prstGeom>
        </p:spPr>
      </p:pic>
      <p:sp>
        <p:nvSpPr>
          <p:cNvPr id="38" name="Rectangle 37">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9BC848B-10E0-ABC7-1299-642EA5495AF2}"/>
              </a:ext>
            </a:extLst>
          </p:cNvPr>
          <p:cNvSpPr>
            <a:spLocks noGrp="1"/>
          </p:cNvSpPr>
          <p:nvPr>
            <p:ph type="title"/>
          </p:nvPr>
        </p:nvSpPr>
        <p:spPr>
          <a:xfrm>
            <a:off x="1185117" y="-950006"/>
            <a:ext cx="4023360" cy="3204134"/>
          </a:xfrm>
        </p:spPr>
        <p:txBody>
          <a:bodyPr vert="horz" lIns="91440" tIns="45720" rIns="91440" bIns="45720" rtlCol="0" anchor="b">
            <a:normAutofit/>
          </a:bodyPr>
          <a:lstStyle/>
          <a:p>
            <a:r>
              <a:rPr lang="en-US" sz="4800" dirty="0">
                <a:solidFill>
                  <a:schemeClr val="bg1"/>
                </a:solidFill>
              </a:rPr>
              <a:t>Supporting Character:</a:t>
            </a:r>
            <a:br>
              <a:rPr lang="en-US" sz="4800" dirty="0">
                <a:solidFill>
                  <a:schemeClr val="bg1"/>
                </a:solidFill>
              </a:rPr>
            </a:br>
            <a:r>
              <a:rPr lang="en-US" sz="4800" dirty="0">
                <a:solidFill>
                  <a:schemeClr val="bg1"/>
                </a:solidFill>
              </a:rPr>
              <a:t>Sgt Gallmeier</a:t>
            </a:r>
          </a:p>
        </p:txBody>
      </p:sp>
      <p:sp>
        <p:nvSpPr>
          <p:cNvPr id="40" name="Rectangle 39">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2" name="Rectangle 41">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41207802-1D8E-10EF-CC7F-19AEE575E7A1}"/>
              </a:ext>
            </a:extLst>
          </p:cNvPr>
          <p:cNvSpPr txBox="1"/>
          <p:nvPr/>
        </p:nvSpPr>
        <p:spPr>
          <a:xfrm>
            <a:off x="186061" y="2694692"/>
            <a:ext cx="8380436" cy="1754326"/>
          </a:xfrm>
          <a:prstGeom prst="rect">
            <a:avLst/>
          </a:prstGeom>
          <a:noFill/>
        </p:spPr>
        <p:txBody>
          <a:bodyPr wrap="none" rtlCol="0">
            <a:spAutoFit/>
          </a:bodyPr>
          <a:lstStyle/>
          <a:p>
            <a:r>
              <a:rPr lang="en-US" dirty="0">
                <a:solidFill>
                  <a:schemeClr val="bg1"/>
                </a:solidFill>
              </a:rPr>
              <a:t>Initially, unaware of how important his role would be</a:t>
            </a:r>
          </a:p>
          <a:p>
            <a:r>
              <a:rPr lang="en-US" dirty="0">
                <a:solidFill>
                  <a:schemeClr val="bg1"/>
                </a:solidFill>
              </a:rPr>
              <a:t>This marine veteran, now a pastor becomes a protector of the </a:t>
            </a:r>
          </a:p>
          <a:p>
            <a:r>
              <a:rPr lang="en-US" dirty="0">
                <a:solidFill>
                  <a:schemeClr val="bg1"/>
                </a:solidFill>
              </a:rPr>
              <a:t>Reporter just to end up ministering to her in a big way, praying</a:t>
            </a:r>
          </a:p>
          <a:p>
            <a:r>
              <a:rPr lang="en-US" dirty="0">
                <a:solidFill>
                  <a:schemeClr val="bg1"/>
                </a:solidFill>
              </a:rPr>
              <a:t>For the entire country live on camera and helping to bring many people</a:t>
            </a:r>
          </a:p>
          <a:p>
            <a:r>
              <a:rPr lang="en-US" dirty="0">
                <a:solidFill>
                  <a:schemeClr val="bg1"/>
                </a:solidFill>
              </a:rPr>
              <a:t>To God while the conflict was under way.  He holds no particular power role, but the</a:t>
            </a:r>
          </a:p>
          <a:p>
            <a:r>
              <a:rPr lang="en-US" dirty="0">
                <a:solidFill>
                  <a:schemeClr val="bg1"/>
                </a:solidFill>
              </a:rPr>
              <a:t>Part that he played was essential to the success of the mission set out by God.</a:t>
            </a:r>
          </a:p>
        </p:txBody>
      </p:sp>
    </p:spTree>
    <p:extLst>
      <p:ext uri="{BB962C8B-B14F-4D97-AF65-F5344CB8AC3E}">
        <p14:creationId xmlns:p14="http://schemas.microsoft.com/office/powerpoint/2010/main" val="6810106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AC8EEB0F-BA72-49AC-956F-331B60FDE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7" name="Content Placeholder 6" descr="A lava flowing into a lake&#10;&#10;AI-generated content may be incorrect.">
            <a:extLst>
              <a:ext uri="{FF2B5EF4-FFF2-40B4-BE49-F238E27FC236}">
                <a16:creationId xmlns:a16="http://schemas.microsoft.com/office/drawing/2014/main" id="{480CAD66-6E58-03E9-9119-0EEC7B661C2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3"/>
          <a:stretch>
            <a:fillRect/>
          </a:stretch>
        </p:blipFill>
        <p:spPr>
          <a:xfrm>
            <a:off x="-1219" y="-8"/>
            <a:ext cx="12191695" cy="6858000"/>
          </a:xfrm>
          <a:prstGeom prst="rect">
            <a:avLst/>
          </a:prstGeom>
        </p:spPr>
      </p:pic>
      <p:sp>
        <p:nvSpPr>
          <p:cNvPr id="41" name="Freeform: Shape 40">
            <a:extLst>
              <a:ext uri="{FF2B5EF4-FFF2-40B4-BE49-F238E27FC236}">
                <a16:creationId xmlns:a16="http://schemas.microsoft.com/office/drawing/2014/main" id="{8CC700D5-9809-43F4-89D5-7DBBCB0DCC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84996" y="1290918"/>
            <a:ext cx="4656579" cy="4208733"/>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3" name="Freeform: Shape 42">
            <a:extLst>
              <a:ext uri="{FF2B5EF4-FFF2-40B4-BE49-F238E27FC236}">
                <a16:creationId xmlns:a16="http://schemas.microsoft.com/office/drawing/2014/main" id="{C7163242-6303-46DC-BAC1-2A204F061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07827" y="1378821"/>
            <a:ext cx="4333482" cy="4018869"/>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2">
              <a:tint val="95000"/>
              <a:satMod val="1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eiryo"/>
            </a:endParaRPr>
          </a:p>
        </p:txBody>
      </p:sp>
      <p:sp>
        <p:nvSpPr>
          <p:cNvPr id="45" name="Freeform: Shape 44">
            <a:extLst>
              <a:ext uri="{FF2B5EF4-FFF2-40B4-BE49-F238E27FC236}">
                <a16:creationId xmlns:a16="http://schemas.microsoft.com/office/drawing/2014/main" id="{9A5160F0-6244-48E8-9E71-1F51EA90C9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720717" y="756951"/>
            <a:ext cx="2843929" cy="2556327"/>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rgbClr val="FFFFFF">
              <a:alpha val="6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7" name="Freeform: Shape 46">
            <a:extLst>
              <a:ext uri="{FF2B5EF4-FFF2-40B4-BE49-F238E27FC236}">
                <a16:creationId xmlns:a16="http://schemas.microsoft.com/office/drawing/2014/main" id="{9BDFF5CA-602C-465F-8BC3-59C9963028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82263" y="628018"/>
            <a:ext cx="3172430" cy="2887139"/>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9" name="Freeform: Shape 48">
            <a:extLst>
              <a:ext uri="{FF2B5EF4-FFF2-40B4-BE49-F238E27FC236}">
                <a16:creationId xmlns:a16="http://schemas.microsoft.com/office/drawing/2014/main" id="{D289228A-771B-48F6-B5DF-7A63EA324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63982" y="3576909"/>
            <a:ext cx="2685901" cy="2458888"/>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rgbClr val="FFFFFF">
              <a:alpha val="60000"/>
            </a:srgb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1" name="Freeform: Shape 50">
            <a:extLst>
              <a:ext uri="{FF2B5EF4-FFF2-40B4-BE49-F238E27FC236}">
                <a16:creationId xmlns:a16="http://schemas.microsoft.com/office/drawing/2014/main" id="{31D5EF21-94C4-481A-BD01-3D29FB305B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1178" y="3487951"/>
            <a:ext cx="3051507" cy="2742030"/>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3" name="Freeform: Shape 52">
            <a:extLst>
              <a:ext uri="{FF2B5EF4-FFF2-40B4-BE49-F238E27FC236}">
                <a16:creationId xmlns:a16="http://schemas.microsoft.com/office/drawing/2014/main" id="{805C4C40-D70E-4C4F-B228-98A0A6132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00000" flipH="1">
            <a:off x="987224" y="1122042"/>
            <a:ext cx="4908132" cy="4613915"/>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2778FE16-FDDC-B0E6-BD5D-99EF03291206}"/>
              </a:ext>
            </a:extLst>
          </p:cNvPr>
          <p:cNvSpPr>
            <a:spLocks noGrp="1"/>
          </p:cNvSpPr>
          <p:nvPr>
            <p:ph type="title"/>
          </p:nvPr>
        </p:nvSpPr>
        <p:spPr>
          <a:xfrm>
            <a:off x="1317935" y="327812"/>
            <a:ext cx="3797450" cy="2014116"/>
          </a:xfrm>
        </p:spPr>
        <p:txBody>
          <a:bodyPr vert="horz" lIns="91440" tIns="45720" rIns="91440" bIns="45720" rtlCol="0" anchor="b">
            <a:normAutofit/>
          </a:bodyPr>
          <a:lstStyle/>
          <a:p>
            <a:pPr algn="ctr"/>
            <a:r>
              <a:rPr lang="en-US" sz="2800" kern="1200" dirty="0">
                <a:solidFill>
                  <a:schemeClr val="tx1">
                    <a:lumMod val="75000"/>
                    <a:lumOff val="25000"/>
                  </a:schemeClr>
                </a:solidFill>
                <a:latin typeface="+mj-lt"/>
                <a:ea typeface="+mj-ea"/>
                <a:cs typeface="+mj-cs"/>
              </a:rPr>
              <a:t>Location: </a:t>
            </a:r>
            <a:br>
              <a:rPr lang="en-US" sz="2800" kern="1200" dirty="0">
                <a:solidFill>
                  <a:schemeClr val="tx1">
                    <a:lumMod val="75000"/>
                    <a:lumOff val="25000"/>
                  </a:schemeClr>
                </a:solidFill>
                <a:latin typeface="+mj-lt"/>
                <a:ea typeface="+mj-ea"/>
                <a:cs typeface="+mj-cs"/>
              </a:rPr>
            </a:br>
            <a:r>
              <a:rPr lang="en-US" sz="2800" kern="1200" dirty="0">
                <a:solidFill>
                  <a:schemeClr val="tx1">
                    <a:lumMod val="75000"/>
                    <a:lumOff val="25000"/>
                  </a:schemeClr>
                </a:solidFill>
                <a:latin typeface="+mj-lt"/>
                <a:ea typeface="+mj-ea"/>
                <a:cs typeface="+mj-cs"/>
              </a:rPr>
              <a:t>Big Island of Hawaii</a:t>
            </a:r>
          </a:p>
        </p:txBody>
      </p:sp>
      <p:sp>
        <p:nvSpPr>
          <p:cNvPr id="27" name="Content Placeholder 26">
            <a:extLst>
              <a:ext uri="{FF2B5EF4-FFF2-40B4-BE49-F238E27FC236}">
                <a16:creationId xmlns:a16="http://schemas.microsoft.com/office/drawing/2014/main" id="{CEC785F2-86F1-F0FE-5DD7-AFF21CE17036}"/>
              </a:ext>
            </a:extLst>
          </p:cNvPr>
          <p:cNvSpPr>
            <a:spLocks noGrp="1"/>
          </p:cNvSpPr>
          <p:nvPr>
            <p:ph idx="1"/>
          </p:nvPr>
        </p:nvSpPr>
        <p:spPr>
          <a:xfrm>
            <a:off x="1281598" y="2429831"/>
            <a:ext cx="4033478" cy="2095286"/>
          </a:xfrm>
        </p:spPr>
        <p:txBody>
          <a:bodyPr vert="horz" lIns="91440" tIns="45720" rIns="91440" bIns="45720" rtlCol="0" anchor="t">
            <a:normAutofit fontScale="77500" lnSpcReduction="20000"/>
          </a:bodyPr>
          <a:lstStyle/>
          <a:p>
            <a:pPr marL="0" indent="0" algn="ctr">
              <a:buNone/>
            </a:pPr>
            <a:r>
              <a:rPr lang="en-US" sz="1500" kern="1200" dirty="0">
                <a:solidFill>
                  <a:schemeClr val="tx1">
                    <a:lumMod val="75000"/>
                    <a:lumOff val="25000"/>
                  </a:schemeClr>
                </a:solidFill>
                <a:latin typeface="+mn-lt"/>
                <a:ea typeface="+mn-ea"/>
                <a:cs typeface="+mn-cs"/>
              </a:rPr>
              <a:t>Kilauea- the is where much of the first battles in the story exist and are fought lead by the Chosen One.  In the story the volcano is dormant for decades but then comes alive when the diamond that has been placed there becomes more volatile than eve the enemy expected.  </a:t>
            </a:r>
          </a:p>
          <a:p>
            <a:pPr marL="0" indent="0" algn="ctr">
              <a:buNone/>
            </a:pPr>
            <a:endParaRPr lang="en-US" sz="1500" dirty="0">
              <a:solidFill>
                <a:schemeClr val="tx1">
                  <a:lumMod val="75000"/>
                  <a:lumOff val="25000"/>
                </a:schemeClr>
              </a:solidFill>
            </a:endParaRPr>
          </a:p>
          <a:p>
            <a:pPr marL="0" indent="0" algn="ctr">
              <a:buNone/>
            </a:pPr>
            <a:r>
              <a:rPr lang="en-US" sz="1500" kern="1200" dirty="0">
                <a:solidFill>
                  <a:schemeClr val="tx1">
                    <a:lumMod val="75000"/>
                    <a:lumOff val="25000"/>
                  </a:schemeClr>
                </a:solidFill>
                <a:latin typeface="+mn-lt"/>
                <a:ea typeface="+mn-ea"/>
                <a:cs typeface="+mn-cs"/>
              </a:rPr>
              <a:t>It becomes a race to retrieve it and use it as a means to destroy the world but little by little it begins to change the environment in which it sits.  Only powered beings can go near it and such mayhem, which is why the Choen One and his allies have to be the one to put an end to it.</a:t>
            </a:r>
          </a:p>
        </p:txBody>
      </p:sp>
      <p:pic>
        <p:nvPicPr>
          <p:cNvPr id="11" name="Picture 10" descr="A volcano erupting with lava flowing down the mountain&#10;&#10;AI-generated content may be incorrect.">
            <a:extLst>
              <a:ext uri="{FF2B5EF4-FFF2-40B4-BE49-F238E27FC236}">
                <a16:creationId xmlns:a16="http://schemas.microsoft.com/office/drawing/2014/main" id="{45FEB2FC-884F-8D0B-8C8E-6913EB2C0FA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23021" r="9259" b="-4"/>
          <a:stretch>
            <a:fillRect/>
          </a:stretch>
        </p:blipFill>
        <p:spPr>
          <a:xfrm>
            <a:off x="7854697" y="822204"/>
            <a:ext cx="2606312" cy="2405492"/>
          </a:xfrm>
          <a:custGeom>
            <a:avLst/>
            <a:gdLst/>
            <a:ahLst/>
            <a:cxnLst/>
            <a:rect l="l" t="t" r="r" b="b"/>
            <a:pathLst>
              <a:path w="2442835" h="2236365">
                <a:moveTo>
                  <a:pt x="1178694" y="0"/>
                </a:moveTo>
                <a:cubicBezTo>
                  <a:pt x="1426542" y="0"/>
                  <a:pt x="1608393" y="124353"/>
                  <a:pt x="1857551" y="314024"/>
                </a:cubicBezTo>
                <a:cubicBezTo>
                  <a:pt x="1885386" y="335216"/>
                  <a:pt x="1913222" y="356156"/>
                  <a:pt x="1940168" y="376379"/>
                </a:cubicBezTo>
                <a:cubicBezTo>
                  <a:pt x="2086213" y="486125"/>
                  <a:pt x="2224133" y="589796"/>
                  <a:pt x="2315923" y="702353"/>
                </a:cubicBezTo>
                <a:cubicBezTo>
                  <a:pt x="2403676" y="809955"/>
                  <a:pt x="2442835" y="917915"/>
                  <a:pt x="2442835" y="1052431"/>
                </a:cubicBezTo>
                <a:cubicBezTo>
                  <a:pt x="2442835" y="1389589"/>
                  <a:pt x="2341663" y="1692735"/>
                  <a:pt x="2157925" y="1906050"/>
                </a:cubicBezTo>
                <a:cubicBezTo>
                  <a:pt x="2068023" y="2010385"/>
                  <a:pt x="1960192" y="2091482"/>
                  <a:pt x="1837422" y="2147045"/>
                </a:cubicBezTo>
                <a:cubicBezTo>
                  <a:pt x="1706420" y="2206285"/>
                  <a:pt x="1558592" y="2236365"/>
                  <a:pt x="1397973" y="2236365"/>
                </a:cubicBezTo>
                <a:cubicBezTo>
                  <a:pt x="1227656" y="2236365"/>
                  <a:pt x="1055033" y="2204038"/>
                  <a:pt x="885082" y="2140253"/>
                </a:cubicBezTo>
                <a:cubicBezTo>
                  <a:pt x="719588" y="2078255"/>
                  <a:pt x="562062" y="1986944"/>
                  <a:pt x="429436" y="1876226"/>
                </a:cubicBezTo>
                <a:cubicBezTo>
                  <a:pt x="294504" y="1763618"/>
                  <a:pt x="188455" y="1635487"/>
                  <a:pt x="114279" y="1495506"/>
                </a:cubicBezTo>
                <a:cubicBezTo>
                  <a:pt x="38477" y="1352411"/>
                  <a:pt x="0" y="1203340"/>
                  <a:pt x="0" y="1052431"/>
                </a:cubicBezTo>
                <a:cubicBezTo>
                  <a:pt x="0" y="900449"/>
                  <a:pt x="61386" y="811692"/>
                  <a:pt x="189137" y="641019"/>
                </a:cubicBezTo>
                <a:cubicBezTo>
                  <a:pt x="219961" y="599856"/>
                  <a:pt x="251833" y="557266"/>
                  <a:pt x="284438" y="510435"/>
                </a:cubicBezTo>
                <a:cubicBezTo>
                  <a:pt x="533598" y="152646"/>
                  <a:pt x="801051" y="0"/>
                  <a:pt x="1178694" y="0"/>
                </a:cubicBezTo>
                <a:close/>
              </a:path>
            </a:pathLst>
          </a:custGeom>
        </p:spPr>
      </p:pic>
      <p:pic>
        <p:nvPicPr>
          <p:cNvPr id="5" name="Content Placeholder 4" descr="Lava flowing lava on a mountain&#10;&#10;AI-generated content may be incorrect.">
            <a:extLst>
              <a:ext uri="{FF2B5EF4-FFF2-40B4-BE49-F238E27FC236}">
                <a16:creationId xmlns:a16="http://schemas.microsoft.com/office/drawing/2014/main" id="{D32BB828-E44F-F596-050B-D1D3F03BEEC7}"/>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3406" r="48161" b="-4"/>
          <a:stretch>
            <a:fillRect/>
          </a:stretch>
        </p:blipFill>
        <p:spPr>
          <a:xfrm>
            <a:off x="6243077" y="3675142"/>
            <a:ext cx="2438717" cy="2265923"/>
          </a:xfrm>
          <a:custGeom>
            <a:avLst/>
            <a:gdLst/>
            <a:ahLst/>
            <a:cxnLst/>
            <a:rect l="l" t="t" r="r" b="b"/>
            <a:pathLst>
              <a:path w="2442835" h="2236365">
                <a:moveTo>
                  <a:pt x="1044862" y="0"/>
                </a:moveTo>
                <a:cubicBezTo>
                  <a:pt x="1215179" y="0"/>
                  <a:pt x="1387802" y="32328"/>
                  <a:pt x="1557753" y="96112"/>
                </a:cubicBezTo>
                <a:cubicBezTo>
                  <a:pt x="1723247" y="158111"/>
                  <a:pt x="1880773" y="249422"/>
                  <a:pt x="2013399" y="360139"/>
                </a:cubicBezTo>
                <a:cubicBezTo>
                  <a:pt x="2148332" y="472747"/>
                  <a:pt x="2254380" y="600878"/>
                  <a:pt x="2328556" y="740859"/>
                </a:cubicBezTo>
                <a:cubicBezTo>
                  <a:pt x="2404358" y="883954"/>
                  <a:pt x="2442835" y="1033026"/>
                  <a:pt x="2442835" y="1183934"/>
                </a:cubicBezTo>
                <a:cubicBezTo>
                  <a:pt x="2442835" y="1335916"/>
                  <a:pt x="2381449" y="1424674"/>
                  <a:pt x="2253698" y="1595346"/>
                </a:cubicBezTo>
                <a:cubicBezTo>
                  <a:pt x="2222875" y="1636509"/>
                  <a:pt x="2191002" y="1679100"/>
                  <a:pt x="2158397" y="1725930"/>
                </a:cubicBezTo>
                <a:cubicBezTo>
                  <a:pt x="1909237" y="2083719"/>
                  <a:pt x="1641784" y="2236365"/>
                  <a:pt x="1264141" y="2236365"/>
                </a:cubicBezTo>
                <a:cubicBezTo>
                  <a:pt x="1016293" y="2236365"/>
                  <a:pt x="834443" y="2112012"/>
                  <a:pt x="585284" y="1922342"/>
                </a:cubicBezTo>
                <a:cubicBezTo>
                  <a:pt x="557449" y="1901149"/>
                  <a:pt x="529613" y="1880210"/>
                  <a:pt x="502667" y="1859987"/>
                </a:cubicBezTo>
                <a:cubicBezTo>
                  <a:pt x="356623" y="1750240"/>
                  <a:pt x="218702" y="1646569"/>
                  <a:pt x="126912" y="1534012"/>
                </a:cubicBezTo>
                <a:cubicBezTo>
                  <a:pt x="39159" y="1426410"/>
                  <a:pt x="0" y="1318451"/>
                  <a:pt x="0" y="1183934"/>
                </a:cubicBezTo>
                <a:cubicBezTo>
                  <a:pt x="0" y="846776"/>
                  <a:pt x="101173" y="543630"/>
                  <a:pt x="284911" y="330315"/>
                </a:cubicBezTo>
                <a:cubicBezTo>
                  <a:pt x="374812" y="225981"/>
                  <a:pt x="482643" y="144883"/>
                  <a:pt x="605414" y="89320"/>
                </a:cubicBezTo>
                <a:cubicBezTo>
                  <a:pt x="736415" y="30080"/>
                  <a:pt x="884243" y="0"/>
                  <a:pt x="1044862" y="0"/>
                </a:cubicBezTo>
                <a:close/>
              </a:path>
            </a:pathLst>
          </a:custGeom>
        </p:spPr>
      </p:pic>
    </p:spTree>
    <p:extLst>
      <p:ext uri="{BB962C8B-B14F-4D97-AF65-F5344CB8AC3E}">
        <p14:creationId xmlns:p14="http://schemas.microsoft.com/office/powerpoint/2010/main" val="36477627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mountain with red lights&#10;&#10;AI-generated content may be incorrect.">
            <a:extLst>
              <a:ext uri="{FF2B5EF4-FFF2-40B4-BE49-F238E27FC236}">
                <a16:creationId xmlns:a16="http://schemas.microsoft.com/office/drawing/2014/main" id="{829BB806-4E7D-5224-3B84-6FB1BA9A59F4}"/>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4661" b="5697"/>
          <a:stretch>
            <a:fillRect/>
          </a:stretch>
        </p:blipFill>
        <p:spPr>
          <a:xfrm>
            <a:off x="20" y="10"/>
            <a:ext cx="12191980" cy="6857990"/>
          </a:xfrm>
          <a:prstGeom prst="rect">
            <a:avLst/>
          </a:prstGeom>
        </p:spPr>
      </p:pic>
      <p:sp>
        <p:nvSpPr>
          <p:cNvPr id="17" name="Rectangle 16">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45BF67-303F-908A-43A9-00CE2DA3A10B}"/>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2300">
                <a:solidFill>
                  <a:schemeClr val="tx1">
                    <a:lumMod val="85000"/>
                    <a:lumOff val="15000"/>
                  </a:schemeClr>
                </a:solidFill>
              </a:rPr>
              <a:t>Location: </a:t>
            </a:r>
            <a:br>
              <a:rPr lang="en-US" sz="2300">
                <a:solidFill>
                  <a:schemeClr val="tx1">
                    <a:lumMod val="85000"/>
                    <a:lumOff val="15000"/>
                  </a:schemeClr>
                </a:solidFill>
              </a:rPr>
            </a:br>
            <a:r>
              <a:rPr lang="en-US" sz="2300">
                <a:solidFill>
                  <a:schemeClr val="tx1">
                    <a:lumMod val="85000"/>
                    <a:lumOff val="15000"/>
                  </a:schemeClr>
                </a:solidFill>
              </a:rPr>
              <a:t>Mount Everest</a:t>
            </a:r>
          </a:p>
        </p:txBody>
      </p:sp>
      <p:cxnSp>
        <p:nvCxnSpPr>
          <p:cNvPr id="19" name="Straight Connector 18">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9BC31281-549E-C981-2A67-194D18DF5AB2}"/>
              </a:ext>
            </a:extLst>
          </p:cNvPr>
          <p:cNvSpPr txBox="1"/>
          <p:nvPr/>
        </p:nvSpPr>
        <p:spPr>
          <a:xfrm>
            <a:off x="78660" y="98323"/>
            <a:ext cx="3578940" cy="1754326"/>
          </a:xfrm>
          <a:prstGeom prst="rect">
            <a:avLst/>
          </a:prstGeom>
          <a:noFill/>
        </p:spPr>
        <p:txBody>
          <a:bodyPr wrap="square" rtlCol="0">
            <a:spAutoFit/>
          </a:bodyPr>
          <a:lstStyle/>
          <a:p>
            <a:pPr algn="ctr"/>
            <a:r>
              <a:rPr lang="en-US" b="1" dirty="0">
                <a:solidFill>
                  <a:srgbClr val="FF0000"/>
                </a:solidFill>
                <a:effectLst>
                  <a:outerShdw blurRad="38100" dist="38100" dir="2700000" algn="tl">
                    <a:srgbClr val="000000">
                      <a:alpha val="43137"/>
                    </a:srgbClr>
                  </a:outerShdw>
                </a:effectLst>
              </a:rPr>
              <a:t>Much conflict in the story occurs at and around this location in the story, where the Chosen</a:t>
            </a:r>
          </a:p>
          <a:p>
            <a:pPr algn="ctr"/>
            <a:r>
              <a:rPr lang="en-US" b="1" dirty="0">
                <a:solidFill>
                  <a:srgbClr val="FF0000"/>
                </a:solidFill>
                <a:effectLst>
                  <a:outerShdw blurRad="38100" dist="38100" dir="2700000" algn="tl">
                    <a:srgbClr val="000000">
                      <a:alpha val="43137"/>
                    </a:srgbClr>
                  </a:outerShdw>
                </a:effectLst>
              </a:rPr>
              <a:t>One’s older brother is leading a team to recover one of the acclaimed power diamonds.</a:t>
            </a:r>
          </a:p>
        </p:txBody>
      </p:sp>
      <p:sp>
        <p:nvSpPr>
          <p:cNvPr id="7" name="TextBox 6">
            <a:extLst>
              <a:ext uri="{FF2B5EF4-FFF2-40B4-BE49-F238E27FC236}">
                <a16:creationId xmlns:a16="http://schemas.microsoft.com/office/drawing/2014/main" id="{BC695629-BB63-FD84-227B-2593794F3AFC}"/>
              </a:ext>
            </a:extLst>
          </p:cNvPr>
          <p:cNvSpPr txBox="1"/>
          <p:nvPr/>
        </p:nvSpPr>
        <p:spPr>
          <a:xfrm>
            <a:off x="7018708" y="98323"/>
            <a:ext cx="5132880" cy="1754326"/>
          </a:xfrm>
          <a:prstGeom prst="rect">
            <a:avLst/>
          </a:prstGeom>
          <a:noFill/>
        </p:spPr>
        <p:txBody>
          <a:bodyPr wrap="none" rtlCol="0">
            <a:spAutoFit/>
          </a:bodyPr>
          <a:lstStyle/>
          <a:p>
            <a:pPr algn="ctr"/>
            <a:r>
              <a:rPr lang="en-US" b="1" dirty="0">
                <a:solidFill>
                  <a:srgbClr val="FF0000"/>
                </a:solidFill>
              </a:rPr>
              <a:t>With many companions assisting him,</a:t>
            </a:r>
          </a:p>
          <a:p>
            <a:pPr algn="ctr"/>
            <a:r>
              <a:rPr lang="en-US" b="1" dirty="0">
                <a:solidFill>
                  <a:srgbClr val="FF0000"/>
                </a:solidFill>
              </a:rPr>
              <a:t>Junior is challenged to engage with enemies</a:t>
            </a:r>
          </a:p>
          <a:p>
            <a:pPr algn="ctr"/>
            <a:r>
              <a:rPr lang="en-US" b="1" dirty="0">
                <a:solidFill>
                  <a:srgbClr val="FF0000"/>
                </a:solidFill>
              </a:rPr>
              <a:t>near and on this peak in order to conquer </a:t>
            </a:r>
          </a:p>
          <a:p>
            <a:pPr algn="ctr"/>
            <a:r>
              <a:rPr lang="en-US" b="1" dirty="0">
                <a:solidFill>
                  <a:srgbClr val="FF0000"/>
                </a:solidFill>
              </a:rPr>
              <a:t>his mission while KJ retrieves the one in </a:t>
            </a:r>
          </a:p>
          <a:p>
            <a:pPr algn="ctr"/>
            <a:r>
              <a:rPr lang="en-US" b="1" dirty="0">
                <a:solidFill>
                  <a:srgbClr val="FF0000"/>
                </a:solidFill>
              </a:rPr>
              <a:t>Hawaii and </a:t>
            </a:r>
            <a:r>
              <a:rPr lang="en-US" b="1" dirty="0" err="1">
                <a:solidFill>
                  <a:srgbClr val="FF0000"/>
                </a:solidFill>
              </a:rPr>
              <a:t>Chasman</a:t>
            </a:r>
            <a:r>
              <a:rPr lang="en-US" b="1" dirty="0">
                <a:solidFill>
                  <a:srgbClr val="FF0000"/>
                </a:solidFill>
              </a:rPr>
              <a:t> guards and protects the </a:t>
            </a:r>
          </a:p>
          <a:p>
            <a:pPr algn="ctr"/>
            <a:r>
              <a:rPr lang="en-US" b="1" dirty="0">
                <a:solidFill>
                  <a:srgbClr val="FF0000"/>
                </a:solidFill>
              </a:rPr>
              <a:t>dormant one, currently hidden at the Pentagon.</a:t>
            </a:r>
          </a:p>
        </p:txBody>
      </p:sp>
    </p:spTree>
    <p:extLst>
      <p:ext uri="{BB962C8B-B14F-4D97-AF65-F5344CB8AC3E}">
        <p14:creationId xmlns:p14="http://schemas.microsoft.com/office/powerpoint/2010/main" val="12147908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93B08880-F4DE-42E0-AE26-F56F563496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AA9F638-04E4-EF33-9C88-111CBADF1CFC}"/>
              </a:ext>
            </a:extLst>
          </p:cNvPr>
          <p:cNvSpPr>
            <a:spLocks noGrp="1"/>
          </p:cNvSpPr>
          <p:nvPr>
            <p:ph type="title"/>
          </p:nvPr>
        </p:nvSpPr>
        <p:spPr>
          <a:xfrm>
            <a:off x="703078" y="157081"/>
            <a:ext cx="4394200" cy="1323439"/>
          </a:xfrm>
        </p:spPr>
        <p:txBody>
          <a:bodyPr anchor="t">
            <a:normAutofit/>
          </a:bodyPr>
          <a:lstStyle/>
          <a:p>
            <a:r>
              <a:rPr lang="en-US" sz="4000" dirty="0">
                <a:solidFill>
                  <a:schemeClr val="bg1"/>
                </a:solidFill>
              </a:rPr>
              <a:t>Location:</a:t>
            </a:r>
            <a:br>
              <a:rPr lang="en-US" sz="4000" dirty="0">
                <a:solidFill>
                  <a:schemeClr val="bg1"/>
                </a:solidFill>
              </a:rPr>
            </a:br>
            <a:r>
              <a:rPr lang="en-US" sz="4000" dirty="0">
                <a:solidFill>
                  <a:schemeClr val="bg1"/>
                </a:solidFill>
              </a:rPr>
              <a:t>FedEx Field</a:t>
            </a:r>
          </a:p>
        </p:txBody>
      </p:sp>
      <p:sp>
        <p:nvSpPr>
          <p:cNvPr id="18" name="Content Placeholder 17">
            <a:extLst>
              <a:ext uri="{FF2B5EF4-FFF2-40B4-BE49-F238E27FC236}">
                <a16:creationId xmlns:a16="http://schemas.microsoft.com/office/drawing/2014/main" id="{F90CF904-0357-EDAD-B075-CDFE21203658}"/>
              </a:ext>
            </a:extLst>
          </p:cNvPr>
          <p:cNvSpPr>
            <a:spLocks noGrp="1"/>
          </p:cNvSpPr>
          <p:nvPr>
            <p:ph idx="1"/>
          </p:nvPr>
        </p:nvSpPr>
        <p:spPr>
          <a:xfrm>
            <a:off x="703078" y="2106600"/>
            <a:ext cx="4394200" cy="2454300"/>
          </a:xfrm>
        </p:spPr>
        <p:txBody>
          <a:bodyPr>
            <a:normAutofit fontScale="62500" lnSpcReduction="20000"/>
          </a:bodyPr>
          <a:lstStyle/>
          <a:p>
            <a:r>
              <a:rPr lang="en-US" sz="2400" dirty="0">
                <a:solidFill>
                  <a:schemeClr val="bg1">
                    <a:alpha val="80000"/>
                  </a:schemeClr>
                </a:solidFill>
              </a:rPr>
              <a:t>This is the location located closes to Washington D.C. where in the story the President is visiting to view a game.  Little does he know is that as the plot of the enemy begins to unfold this is where the enemy will strike first in order to try and take out the POTUS before he and many other leaders with him have a chance to try and foil their plans.  It’s realized early on how intricate his position is with the policies he worked to put in place, so the enemy sees him and other allies as a threat and work to try and kill them before the actual attack on humanity begins.</a:t>
            </a:r>
          </a:p>
        </p:txBody>
      </p:sp>
      <p:pic>
        <p:nvPicPr>
          <p:cNvPr id="13" name="Picture 12" descr="Aerial view of a stadium&#10;&#10;AI-generated content may be incorrect.">
            <a:extLst>
              <a:ext uri="{FF2B5EF4-FFF2-40B4-BE49-F238E27FC236}">
                <a16:creationId xmlns:a16="http://schemas.microsoft.com/office/drawing/2014/main" id="{9F2DFD9C-517A-2C1C-9936-91636C62461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7999" r="1" b="6710"/>
          <a:stretch>
            <a:fillRect/>
          </a:stretch>
        </p:blipFill>
        <p:spPr>
          <a:xfrm>
            <a:off x="5836446" y="1"/>
            <a:ext cx="6355554" cy="3333749"/>
          </a:xfrm>
          <a:custGeom>
            <a:avLst/>
            <a:gdLst/>
            <a:ahLst/>
            <a:cxnLst/>
            <a:rect l="l" t="t" r="r" b="b"/>
            <a:pathLst>
              <a:path w="6355554" h="3333749">
                <a:moveTo>
                  <a:pt x="3079" y="0"/>
                </a:moveTo>
                <a:lnTo>
                  <a:pt x="6355554" y="0"/>
                </a:lnTo>
                <a:lnTo>
                  <a:pt x="6355554" y="3333749"/>
                </a:lnTo>
                <a:lnTo>
                  <a:pt x="174108" y="3333749"/>
                </a:lnTo>
                <a:lnTo>
                  <a:pt x="133459" y="3178655"/>
                </a:lnTo>
                <a:cubicBezTo>
                  <a:pt x="59462" y="2881722"/>
                  <a:pt x="221" y="2577554"/>
                  <a:pt x="0" y="2257425"/>
                </a:cubicBezTo>
                <a:close/>
              </a:path>
            </a:pathLst>
          </a:custGeom>
        </p:spPr>
      </p:pic>
      <p:pic>
        <p:nvPicPr>
          <p:cNvPr id="7" name="Picture 6" descr="A group of people in uniform holding flags&#10;&#10;AI-generated content may be incorrect.">
            <a:extLst>
              <a:ext uri="{FF2B5EF4-FFF2-40B4-BE49-F238E27FC236}">
                <a16:creationId xmlns:a16="http://schemas.microsoft.com/office/drawing/2014/main" id="{C29E61EC-2832-F793-5406-24527C2C743B}"/>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6157" r="30195" b="-3"/>
          <a:stretch>
            <a:fillRect/>
          </a:stretch>
        </p:blipFill>
        <p:spPr>
          <a:xfrm>
            <a:off x="5881861" y="3524256"/>
            <a:ext cx="3166888" cy="3333744"/>
          </a:xfrm>
          <a:custGeom>
            <a:avLst/>
            <a:gdLst/>
            <a:ahLst/>
            <a:cxnLst/>
            <a:rect l="l" t="t" r="r" b="b"/>
            <a:pathLst>
              <a:path w="3166888" h="3333744">
                <a:moveTo>
                  <a:pt x="178755" y="0"/>
                </a:moveTo>
                <a:lnTo>
                  <a:pt x="3166888" y="0"/>
                </a:lnTo>
                <a:lnTo>
                  <a:pt x="3166888" y="3333744"/>
                </a:lnTo>
                <a:lnTo>
                  <a:pt x="0" y="3333744"/>
                </a:lnTo>
                <a:lnTo>
                  <a:pt x="30190" y="3223677"/>
                </a:lnTo>
                <a:cubicBezTo>
                  <a:pt x="200298" y="2589331"/>
                  <a:pt x="376593" y="1812324"/>
                  <a:pt x="376066" y="1119182"/>
                </a:cubicBezTo>
                <a:cubicBezTo>
                  <a:pt x="375841" y="822121"/>
                  <a:pt x="316596" y="532372"/>
                  <a:pt x="242598" y="241205"/>
                </a:cubicBezTo>
                <a:close/>
              </a:path>
            </a:pathLst>
          </a:custGeom>
        </p:spPr>
      </p:pic>
      <p:sp>
        <p:nvSpPr>
          <p:cNvPr id="23" name="Freeform: Shape 22">
            <a:extLst>
              <a:ext uri="{FF2B5EF4-FFF2-40B4-BE49-F238E27FC236}">
                <a16:creationId xmlns:a16="http://schemas.microsoft.com/office/drawing/2014/main" id="{8A2A689E-17C0-4832-920D-11B3E03EE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V="1">
            <a:off x="2640985"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5" name="Group 24">
            <a:extLst>
              <a:ext uri="{FF2B5EF4-FFF2-40B4-BE49-F238E27FC236}">
                <a16:creationId xmlns:a16="http://schemas.microsoft.com/office/drawing/2014/main" id="{364A290D-B7BC-40B4-AB97-0C801BCCE2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32358" y="544"/>
            <a:ext cx="874716" cy="6857455"/>
            <a:chOff x="5632358" y="544"/>
            <a:chExt cx="874716" cy="6857455"/>
          </a:xfrm>
        </p:grpSpPr>
        <p:sp>
          <p:nvSpPr>
            <p:cNvPr id="26" name="Freeform: Shape 25">
              <a:extLst>
                <a:ext uri="{FF2B5EF4-FFF2-40B4-BE49-F238E27FC236}">
                  <a16:creationId xmlns:a16="http://schemas.microsoft.com/office/drawing/2014/main" id="{3C60D1EB-842B-4027-9728-E57314926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914"/>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a:outerShdw blurRad="381000" dist="152400" dir="108000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44E103E5-C039-4EA4-843B-AD566B5C96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2640988" y="2991914"/>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6">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5" name="Content Placeholder 4" descr="Aerial view of a stadium&#10;&#10;AI-generated content may be incorrect.">
            <a:extLst>
              <a:ext uri="{FF2B5EF4-FFF2-40B4-BE49-F238E27FC236}">
                <a16:creationId xmlns:a16="http://schemas.microsoft.com/office/drawing/2014/main" id="{8C3476BA-F651-5F57-B42A-BBF4347FC88E}"/>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22968" r="13701" b="-4"/>
          <a:stretch>
            <a:fillRect/>
          </a:stretch>
        </p:blipFill>
        <p:spPr>
          <a:xfrm>
            <a:off x="9239250" y="3524256"/>
            <a:ext cx="2952750" cy="3333749"/>
          </a:xfrm>
          <a:custGeom>
            <a:avLst/>
            <a:gdLst/>
            <a:ahLst/>
            <a:cxnLst/>
            <a:rect l="l" t="t" r="r" b="b"/>
            <a:pathLst>
              <a:path w="2952750" h="3333749">
                <a:moveTo>
                  <a:pt x="0" y="0"/>
                </a:moveTo>
                <a:lnTo>
                  <a:pt x="2952750" y="0"/>
                </a:lnTo>
                <a:lnTo>
                  <a:pt x="2952750" y="3333749"/>
                </a:lnTo>
                <a:lnTo>
                  <a:pt x="0" y="3333749"/>
                </a:lnTo>
                <a:close/>
              </a:path>
            </a:pathLst>
          </a:custGeom>
        </p:spPr>
      </p:pic>
    </p:spTree>
    <p:extLst>
      <p:ext uri="{BB962C8B-B14F-4D97-AF65-F5344CB8AC3E}">
        <p14:creationId xmlns:p14="http://schemas.microsoft.com/office/powerpoint/2010/main" val="27150887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2" name="Rectangle 201">
            <a:extLst>
              <a:ext uri="{FF2B5EF4-FFF2-40B4-BE49-F238E27FC236}">
                <a16:creationId xmlns:a16="http://schemas.microsoft.com/office/drawing/2014/main" id="{27BDFED6-6E33-4606-AFE2-886ADB1C0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person in a yoga pose&#10;&#10;AI-generated content may be incorrect.">
            <a:extLst>
              <a:ext uri="{FF2B5EF4-FFF2-40B4-BE49-F238E27FC236}">
                <a16:creationId xmlns:a16="http://schemas.microsoft.com/office/drawing/2014/main" id="{06AF88B4-819C-FA02-6077-39DC76EA9262}"/>
              </a:ext>
            </a:extLst>
          </p:cNvPr>
          <p:cNvPicPr>
            <a:picLocks noChangeAspect="1"/>
          </p:cNvPicPr>
          <p:nvPr/>
        </p:nvPicPr>
        <p:blipFill>
          <a:blip r:embed="rId2">
            <a:alphaModFix/>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8519" r="-1" b="19331"/>
          <a:stretch>
            <a:fillRect/>
          </a:stretch>
        </p:blipFill>
        <p:spPr>
          <a:xfrm>
            <a:off x="4547937" y="-5"/>
            <a:ext cx="7644062" cy="3681406"/>
          </a:xfrm>
          <a:prstGeom prst="rect">
            <a:avLst/>
          </a:prstGeom>
        </p:spPr>
      </p:pic>
      <p:pic>
        <p:nvPicPr>
          <p:cNvPr id="5" name="Picture 4" descr="A sun rising over the earth&#10;&#10;AI-generated content may be incorrect.">
            <a:extLst>
              <a:ext uri="{FF2B5EF4-FFF2-40B4-BE49-F238E27FC236}">
                <a16:creationId xmlns:a16="http://schemas.microsoft.com/office/drawing/2014/main" id="{71FDF27C-67C2-A0AB-43AD-EFA76CE9247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7995" r="-1" b="8892"/>
          <a:stretch>
            <a:fillRect/>
          </a:stretch>
        </p:blipFill>
        <p:spPr>
          <a:xfrm>
            <a:off x="4547938" y="3681409"/>
            <a:ext cx="7644062" cy="3176595"/>
          </a:xfrm>
          <a:prstGeom prst="rect">
            <a:avLst/>
          </a:prstGeom>
        </p:spPr>
      </p:pic>
      <p:sp>
        <p:nvSpPr>
          <p:cNvPr id="204" name="Rectangle 203">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9BB236-6B6B-6D3C-8347-3674000335F7}"/>
              </a:ext>
            </a:extLst>
          </p:cNvPr>
          <p:cNvSpPr>
            <a:spLocks noGrp="1"/>
          </p:cNvSpPr>
          <p:nvPr>
            <p:ph type="title"/>
          </p:nvPr>
        </p:nvSpPr>
        <p:spPr>
          <a:xfrm>
            <a:off x="838200" y="1115219"/>
            <a:ext cx="5395912" cy="2387600"/>
          </a:xfrm>
        </p:spPr>
        <p:txBody>
          <a:bodyPr vert="horz" lIns="91440" tIns="45720" rIns="91440" bIns="45720" rtlCol="0" anchor="b">
            <a:normAutofit/>
          </a:bodyPr>
          <a:lstStyle/>
          <a:p>
            <a:r>
              <a:rPr lang="en-US" sz="5000" kern="1200" dirty="0">
                <a:solidFill>
                  <a:schemeClr val="bg1"/>
                </a:solidFill>
                <a:latin typeface="+mj-lt"/>
                <a:ea typeface="+mj-ea"/>
                <a:cs typeface="+mj-cs"/>
              </a:rPr>
              <a:t>Additional World Info</a:t>
            </a:r>
          </a:p>
        </p:txBody>
      </p:sp>
      <p:cxnSp>
        <p:nvCxnSpPr>
          <p:cNvPr id="206" name="Straight Connector 205">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3681408"/>
            <a:ext cx="113537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F70871F-CB11-FFA3-A024-EF1DF99F38DA}"/>
              </a:ext>
            </a:extLst>
          </p:cNvPr>
          <p:cNvSpPr txBox="1"/>
          <p:nvPr/>
        </p:nvSpPr>
        <p:spPr>
          <a:xfrm>
            <a:off x="678426" y="3854294"/>
            <a:ext cx="8394734" cy="2308324"/>
          </a:xfrm>
          <a:prstGeom prst="rect">
            <a:avLst/>
          </a:prstGeom>
          <a:noFill/>
        </p:spPr>
        <p:txBody>
          <a:bodyPr wrap="none" rtlCol="0">
            <a:spAutoFit/>
          </a:bodyPr>
          <a:lstStyle/>
          <a:p>
            <a:r>
              <a:rPr lang="en-US" dirty="0">
                <a:solidFill>
                  <a:schemeClr val="bg1"/>
                </a:solidFill>
              </a:rPr>
              <a:t>Two realms exist in the story, one in the earthly realm and one in the spiritual realm.</a:t>
            </a:r>
          </a:p>
          <a:p>
            <a:r>
              <a:rPr lang="en-US" dirty="0">
                <a:solidFill>
                  <a:schemeClr val="bg1"/>
                </a:solidFill>
              </a:rPr>
              <a:t>The Heavenly Messenger is the only being granted the ability to commune with both</a:t>
            </a:r>
          </a:p>
          <a:p>
            <a:r>
              <a:rPr lang="en-US" dirty="0">
                <a:solidFill>
                  <a:schemeClr val="bg1"/>
                </a:solidFill>
              </a:rPr>
              <a:t>simultaneously without distraction or delay.  While no human will never know all</a:t>
            </a:r>
          </a:p>
          <a:p>
            <a:r>
              <a:rPr lang="en-US" dirty="0">
                <a:solidFill>
                  <a:schemeClr val="bg1"/>
                </a:solidFill>
              </a:rPr>
              <a:t>or as much as our Creator, she is the closest one on the planet.</a:t>
            </a:r>
          </a:p>
          <a:p>
            <a:endParaRPr lang="en-US" dirty="0">
              <a:solidFill>
                <a:schemeClr val="bg1"/>
              </a:solidFill>
            </a:endParaRPr>
          </a:p>
          <a:p>
            <a:r>
              <a:rPr lang="en-US" dirty="0">
                <a:solidFill>
                  <a:schemeClr val="bg1"/>
                </a:solidFill>
              </a:rPr>
              <a:t>Her son, the Chosen One, can commune if sought, but his purpose lies with </a:t>
            </a:r>
          </a:p>
          <a:p>
            <a:r>
              <a:rPr lang="en-US" dirty="0">
                <a:solidFill>
                  <a:schemeClr val="bg1"/>
                </a:solidFill>
              </a:rPr>
              <a:t>his focus on the earthly threats and it isn’t until his rehabilitation that he learns</a:t>
            </a:r>
          </a:p>
          <a:p>
            <a:r>
              <a:rPr lang="en-US" dirty="0">
                <a:solidFill>
                  <a:schemeClr val="bg1"/>
                </a:solidFill>
              </a:rPr>
              <a:t>to grow in that area.</a:t>
            </a:r>
          </a:p>
        </p:txBody>
      </p:sp>
    </p:spTree>
    <p:extLst>
      <p:ext uri="{BB962C8B-B14F-4D97-AF65-F5344CB8AC3E}">
        <p14:creationId xmlns:p14="http://schemas.microsoft.com/office/powerpoint/2010/main" val="1580424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6" name="Rectangle 235">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69799F5-DBAA-4C44-DB2D-FA341F1D301F}"/>
              </a:ext>
            </a:extLst>
          </p:cNvPr>
          <p:cNvSpPr>
            <a:spLocks noGrp="1"/>
          </p:cNvSpPr>
          <p:nvPr>
            <p:ph type="title"/>
          </p:nvPr>
        </p:nvSpPr>
        <p:spPr>
          <a:xfrm>
            <a:off x="6234865" y="568517"/>
            <a:ext cx="5248221" cy="1067209"/>
          </a:xfrm>
        </p:spPr>
        <p:txBody>
          <a:bodyPr vert="horz" lIns="91440" tIns="45720" rIns="91440" bIns="45720" rtlCol="0" anchor="ctr">
            <a:normAutofit/>
          </a:bodyPr>
          <a:lstStyle/>
          <a:p>
            <a:r>
              <a:rPr lang="en-US">
                <a:solidFill>
                  <a:schemeClr val="bg1"/>
                </a:solidFill>
              </a:rPr>
              <a:t>Additional World Info</a:t>
            </a:r>
          </a:p>
        </p:txBody>
      </p:sp>
      <p:pic>
        <p:nvPicPr>
          <p:cNvPr id="9" name="Picture 8" descr="A group of colorful gemstones&#10;&#10;AI-generated content may be incorrect.">
            <a:extLst>
              <a:ext uri="{FF2B5EF4-FFF2-40B4-BE49-F238E27FC236}">
                <a16:creationId xmlns:a16="http://schemas.microsoft.com/office/drawing/2014/main" id="{3D9DD566-1504-78FC-704E-52601691635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3034" r="30716"/>
          <a:stretch>
            <a:fillRect/>
          </a:stretch>
        </p:blipFill>
        <p:spPr>
          <a:xfrm>
            <a:off x="739959" y="1095407"/>
            <a:ext cx="4754947" cy="4754947"/>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grpSp>
        <p:nvGrpSpPr>
          <p:cNvPr id="237" name="Group 236">
            <a:extLst>
              <a:ext uri="{FF2B5EF4-FFF2-40B4-BE49-F238E27FC236}">
                <a16:creationId xmlns:a16="http://schemas.microsoft.com/office/drawing/2014/main" id="{B894EFA8-F425-4D19-A94B-445388B31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227" name="Freeform: Shape 226">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238" name="Freeform: Shape 237">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6" name="TextBox 5">
            <a:extLst>
              <a:ext uri="{FF2B5EF4-FFF2-40B4-BE49-F238E27FC236}">
                <a16:creationId xmlns:a16="http://schemas.microsoft.com/office/drawing/2014/main" id="{265B297E-F6BA-53ED-FF4E-CC67C3AEA08A}"/>
              </a:ext>
            </a:extLst>
          </p:cNvPr>
          <p:cNvSpPr txBox="1"/>
          <p:nvPr/>
        </p:nvSpPr>
        <p:spPr>
          <a:xfrm>
            <a:off x="6234868" y="1820369"/>
            <a:ext cx="5217173" cy="4351338"/>
          </a:xfrm>
          <a:prstGeom prst="rect">
            <a:avLst/>
          </a:prstGeom>
        </p:spPr>
        <p:txBody>
          <a:bodyPr vert="horz" lIns="91440" tIns="45720" rIns="91440" bIns="45720" rtlCol="0">
            <a:normAutofit/>
          </a:bodyPr>
          <a:lstStyle/>
          <a:p>
            <a:pPr indent="-228600">
              <a:lnSpc>
                <a:spcPct val="90000"/>
              </a:lnSpc>
              <a:spcBef>
                <a:spcPts val="1000"/>
              </a:spcBef>
              <a:buFont typeface="Arial" panose="020B0604020202020204" pitchFamily="34" charset="0"/>
              <a:buChar char="•"/>
            </a:pPr>
            <a:r>
              <a:rPr lang="en-US">
                <a:solidFill>
                  <a:schemeClr val="bg1"/>
                </a:solidFill>
              </a:rPr>
              <a:t>The plot of the story is circumferenced around three diamonds.  These diamonds were strategically placed by the enemy for decades, but what one meant for evil, God can turn for good.</a:t>
            </a:r>
          </a:p>
          <a:p>
            <a:pPr indent="-228600">
              <a:lnSpc>
                <a:spcPct val="90000"/>
              </a:lnSpc>
              <a:spcBef>
                <a:spcPts val="1000"/>
              </a:spcBef>
              <a:buFont typeface="Arial" panose="020B0604020202020204" pitchFamily="34" charset="0"/>
              <a:buChar char="•"/>
            </a:pPr>
            <a:endParaRPr lang="en-US">
              <a:solidFill>
                <a:schemeClr val="bg1"/>
              </a:solidFill>
            </a:endParaRPr>
          </a:p>
          <a:p>
            <a:pPr indent="-228600">
              <a:lnSpc>
                <a:spcPct val="90000"/>
              </a:lnSpc>
              <a:spcBef>
                <a:spcPts val="1000"/>
              </a:spcBef>
              <a:buFont typeface="Arial" panose="020B0604020202020204" pitchFamily="34" charset="0"/>
              <a:buChar char="•"/>
            </a:pPr>
            <a:r>
              <a:rPr lang="en-US">
                <a:solidFill>
                  <a:schemeClr val="bg1"/>
                </a:solidFill>
              </a:rPr>
              <a:t>While the enemy focus’s on retrieving the diamonds  and the magic they helped orchestrate within them, the three brothers (chosen by God) carry out a mission to capture, reverse its hold on the earth and then destroy them.  The diamonds, while evil, makes the world come together in a global way that the enemy did not anticipate.</a:t>
            </a:r>
          </a:p>
        </p:txBody>
      </p:sp>
      <p:grpSp>
        <p:nvGrpSpPr>
          <p:cNvPr id="239"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231" name="Freeform: Shape 230">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32" name="Freeform: Shape 231">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33" name="Freeform: Shape 232">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34" name="Freeform: Shape 233">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35" name="Freeform: Shape 234">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430462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99" name="Picture 198" descr="Earth as a particle with gold and blue">
            <a:extLst>
              <a:ext uri="{FF2B5EF4-FFF2-40B4-BE49-F238E27FC236}">
                <a16:creationId xmlns:a16="http://schemas.microsoft.com/office/drawing/2014/main" id="{4D9FAB05-EC98-081B-7A8A-BCF65CC2375C}"/>
              </a:ext>
            </a:extLst>
          </p:cNvPr>
          <p:cNvPicPr>
            <a:picLocks noChangeAspect="1"/>
          </p:cNvPicPr>
          <p:nvPr/>
        </p:nvPicPr>
        <p:blipFill>
          <a:blip r:embed="rId2">
            <a:grayscl/>
          </a:blip>
          <a:srcRect t="1702" b="14028"/>
          <a:stretch>
            <a:fillRect/>
          </a:stretch>
        </p:blipFill>
        <p:spPr>
          <a:xfrm>
            <a:off x="0" y="0"/>
            <a:ext cx="12191980" cy="6857990"/>
          </a:xfrm>
          <a:prstGeom prst="rect">
            <a:avLst/>
          </a:prstGeom>
        </p:spPr>
      </p:pic>
      <p:sp>
        <p:nvSpPr>
          <p:cNvPr id="203" name="Freeform 12">
            <a:extLst>
              <a:ext uri="{FF2B5EF4-FFF2-40B4-BE49-F238E27FC236}">
                <a16:creationId xmlns:a16="http://schemas.microsoft.com/office/drawing/2014/main" id="{5625EBD2-B0F5-41AE-B3A7-8EC4682642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81594" y="2311110"/>
            <a:ext cx="7028812" cy="2235780"/>
          </a:xfrm>
          <a:custGeom>
            <a:avLst/>
            <a:gdLst>
              <a:gd name="connsiteX0" fmla="*/ 0 w 8935452"/>
              <a:gd name="connsiteY0" fmla="*/ 0 h 3735526"/>
              <a:gd name="connsiteX1" fmla="*/ 8935452 w 8935452"/>
              <a:gd name="connsiteY1" fmla="*/ 0 h 3735526"/>
              <a:gd name="connsiteX2" fmla="*/ 8935452 w 8935452"/>
              <a:gd name="connsiteY2" fmla="*/ 3384463 h 3735526"/>
              <a:gd name="connsiteX3" fmla="*/ 4674433 w 8935452"/>
              <a:gd name="connsiteY3" fmla="*/ 3384463 h 3735526"/>
              <a:gd name="connsiteX4" fmla="*/ 4470816 w 8935452"/>
              <a:gd name="connsiteY4" fmla="*/ 3735526 h 3735526"/>
              <a:gd name="connsiteX5" fmla="*/ 4267200 w 8935452"/>
              <a:gd name="connsiteY5" fmla="*/ 3384463 h 3735526"/>
              <a:gd name="connsiteX6" fmla="*/ 0 w 8935452"/>
              <a:gd name="connsiteY6" fmla="*/ 3384463 h 3735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35452" h="3735526">
                <a:moveTo>
                  <a:pt x="0" y="0"/>
                </a:moveTo>
                <a:lnTo>
                  <a:pt x="8935452" y="0"/>
                </a:lnTo>
                <a:lnTo>
                  <a:pt x="8935452" y="3384463"/>
                </a:lnTo>
                <a:lnTo>
                  <a:pt x="4674433" y="3384463"/>
                </a:lnTo>
                <a:lnTo>
                  <a:pt x="4470816" y="3735526"/>
                </a:lnTo>
                <a:lnTo>
                  <a:pt x="4267200" y="3384463"/>
                </a:lnTo>
                <a:lnTo>
                  <a:pt x="0" y="3384463"/>
                </a:lnTo>
                <a:close/>
              </a:path>
            </a:pathLst>
          </a:custGeom>
          <a:solidFill>
            <a:schemeClr val="bg2"/>
          </a:solidFill>
          <a:ln w="190500" cap="sq" cmpd="thinThick">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BE69837-9BE4-6A04-877D-9386AAA7382C}"/>
              </a:ext>
            </a:extLst>
          </p:cNvPr>
          <p:cNvSpPr>
            <a:spLocks noGrp="1"/>
          </p:cNvSpPr>
          <p:nvPr>
            <p:ph type="title"/>
          </p:nvPr>
        </p:nvSpPr>
        <p:spPr>
          <a:xfrm>
            <a:off x="3167062" y="2486025"/>
            <a:ext cx="5857875" cy="1676400"/>
          </a:xfrm>
        </p:spPr>
        <p:txBody>
          <a:bodyPr vert="horz" lIns="91440" tIns="45720" rIns="91440" bIns="45720" rtlCol="0" anchor="ctr">
            <a:normAutofit/>
          </a:bodyPr>
          <a:lstStyle/>
          <a:p>
            <a:pPr algn="ctr"/>
            <a:r>
              <a:rPr lang="en-US">
                <a:solidFill>
                  <a:schemeClr val="tx2"/>
                </a:solidFill>
              </a:rPr>
              <a:t>Additional World Info</a:t>
            </a:r>
          </a:p>
        </p:txBody>
      </p:sp>
      <p:sp>
        <p:nvSpPr>
          <p:cNvPr id="4" name="TextBox 3">
            <a:extLst>
              <a:ext uri="{FF2B5EF4-FFF2-40B4-BE49-F238E27FC236}">
                <a16:creationId xmlns:a16="http://schemas.microsoft.com/office/drawing/2014/main" id="{F1C09B0C-BE1F-AB89-7700-616E8DB80489}"/>
              </a:ext>
            </a:extLst>
          </p:cNvPr>
          <p:cNvSpPr txBox="1"/>
          <p:nvPr/>
        </p:nvSpPr>
        <p:spPr>
          <a:xfrm>
            <a:off x="535265" y="5013239"/>
            <a:ext cx="11355929" cy="1754326"/>
          </a:xfrm>
          <a:prstGeom prst="rect">
            <a:avLst/>
          </a:prstGeom>
          <a:noFill/>
        </p:spPr>
        <p:txBody>
          <a:bodyPr wrap="none" rtlCol="0">
            <a:spAutoFit/>
          </a:bodyPr>
          <a:lstStyle/>
          <a:p>
            <a:r>
              <a:rPr lang="en-US" dirty="0">
                <a:solidFill>
                  <a:srgbClr val="FF0000"/>
                </a:solidFill>
                <a:highlight>
                  <a:srgbClr val="000000"/>
                </a:highlight>
              </a:rPr>
              <a:t>While the heroes anointed with power by God have their power given from a divine force, it causes confusion </a:t>
            </a:r>
          </a:p>
          <a:p>
            <a:r>
              <a:rPr lang="en-US" dirty="0">
                <a:solidFill>
                  <a:srgbClr val="FF0000"/>
                </a:solidFill>
                <a:highlight>
                  <a:srgbClr val="000000"/>
                </a:highlight>
              </a:rPr>
              <a:t>on how the enemy acquired power over the years without it.  Through black magic, the enemy placed the </a:t>
            </a:r>
          </a:p>
          <a:p>
            <a:r>
              <a:rPr lang="en-US" dirty="0">
                <a:solidFill>
                  <a:srgbClr val="FF0000"/>
                </a:solidFill>
                <a:highlight>
                  <a:srgbClr val="000000"/>
                </a:highlight>
              </a:rPr>
              <a:t>diamonds around the world that would absorb all the negative and evil energy exhibited from those on the planet.</a:t>
            </a:r>
          </a:p>
          <a:p>
            <a:r>
              <a:rPr lang="en-US" dirty="0">
                <a:solidFill>
                  <a:srgbClr val="FF0000"/>
                </a:solidFill>
                <a:highlight>
                  <a:srgbClr val="000000"/>
                </a:highlight>
              </a:rPr>
              <a:t>So, the diamonds through magic and dark science are a sum of the evil in the world, but it’s the good in the world, </a:t>
            </a:r>
          </a:p>
          <a:p>
            <a:r>
              <a:rPr lang="en-US" dirty="0">
                <a:solidFill>
                  <a:srgbClr val="FF0000"/>
                </a:solidFill>
                <a:highlight>
                  <a:srgbClr val="000000"/>
                </a:highlight>
              </a:rPr>
              <a:t>through the grace and guidance of God that allows for this dark scenario to be dealt with while serving many </a:t>
            </a:r>
          </a:p>
          <a:p>
            <a:r>
              <a:rPr lang="en-US" dirty="0">
                <a:solidFill>
                  <a:srgbClr val="FF0000"/>
                </a:solidFill>
                <a:highlight>
                  <a:srgbClr val="000000"/>
                </a:highlight>
              </a:rPr>
              <a:t>souls and enriching the Heavenly Kingdom along the way.</a:t>
            </a:r>
          </a:p>
        </p:txBody>
      </p:sp>
    </p:spTree>
    <p:extLst>
      <p:ext uri="{BB962C8B-B14F-4D97-AF65-F5344CB8AC3E}">
        <p14:creationId xmlns:p14="http://schemas.microsoft.com/office/powerpoint/2010/main" val="3859095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a:extLst>
              <a:ext uri="{FF2B5EF4-FFF2-40B4-BE49-F238E27FC236}">
                <a16:creationId xmlns:a16="http://schemas.microsoft.com/office/drawing/2014/main" id="{7C432AFE-B3D2-4BFF-BF8F-96C27AFF1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fire and water dragon&#10;&#10;AI-generated content may be incorrect.">
            <a:extLst>
              <a:ext uri="{FF2B5EF4-FFF2-40B4-BE49-F238E27FC236}">
                <a16:creationId xmlns:a16="http://schemas.microsoft.com/office/drawing/2014/main" id="{2CC6023E-73ED-6882-4FE7-C37AA26E99F1}"/>
              </a:ext>
            </a:extLst>
          </p:cNvPr>
          <p:cNvPicPr>
            <a:picLocks noChangeAspect="1"/>
          </p:cNvPicPr>
          <p:nvPr/>
        </p:nvPicPr>
        <p:blipFill>
          <a:blip r:embed="rId2">
            <a:alphaModFix amt="4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0466" b="8013"/>
          <a:stretch>
            <a:fillRect/>
          </a:stretch>
        </p:blipFill>
        <p:spPr>
          <a:xfrm>
            <a:off x="20" y="10"/>
            <a:ext cx="12191979" cy="6857990"/>
          </a:xfrm>
          <a:prstGeom prst="rect">
            <a:avLst/>
          </a:prstGeom>
        </p:spPr>
      </p:pic>
      <p:sp>
        <p:nvSpPr>
          <p:cNvPr id="2" name="Title 1">
            <a:extLst>
              <a:ext uri="{FF2B5EF4-FFF2-40B4-BE49-F238E27FC236}">
                <a16:creationId xmlns:a16="http://schemas.microsoft.com/office/drawing/2014/main" id="{FAE97BD5-AB89-8FED-D409-AA4D3F4F290D}"/>
              </a:ext>
            </a:extLst>
          </p:cNvPr>
          <p:cNvSpPr>
            <a:spLocks noGrp="1"/>
          </p:cNvSpPr>
          <p:nvPr>
            <p:ph type="title"/>
          </p:nvPr>
        </p:nvSpPr>
        <p:spPr>
          <a:xfrm>
            <a:off x="841249" y="941832"/>
            <a:ext cx="10506456" cy="2057400"/>
          </a:xfrm>
        </p:spPr>
        <p:txBody>
          <a:bodyPr anchor="b">
            <a:normAutofit/>
          </a:bodyPr>
          <a:lstStyle/>
          <a:p>
            <a:r>
              <a:rPr lang="en-US" sz="5000">
                <a:solidFill>
                  <a:schemeClr val="bg1"/>
                </a:solidFill>
              </a:rPr>
              <a:t>Story Synopsis</a:t>
            </a:r>
          </a:p>
        </p:txBody>
      </p:sp>
      <p:sp>
        <p:nvSpPr>
          <p:cNvPr id="50" name="Rectangle 49">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0140"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2" name="Rectangle 51">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3241202"/>
            <a:ext cx="10506456" cy="18288"/>
          </a:xfrm>
          <a:prstGeom prst="rect">
            <a:avLst/>
          </a:pr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5E3D9BD-90C8-D4EC-7C4B-9ABF46D969F6}"/>
              </a:ext>
            </a:extLst>
          </p:cNvPr>
          <p:cNvSpPr>
            <a:spLocks noGrp="1"/>
          </p:cNvSpPr>
          <p:nvPr>
            <p:ph idx="1"/>
          </p:nvPr>
        </p:nvSpPr>
        <p:spPr>
          <a:xfrm>
            <a:off x="841248" y="3502152"/>
            <a:ext cx="10506456" cy="2670048"/>
          </a:xfrm>
        </p:spPr>
        <p:txBody>
          <a:bodyPr>
            <a:normAutofit/>
          </a:bodyPr>
          <a:lstStyle/>
          <a:p>
            <a:r>
              <a:rPr lang="en-US" sz="2000">
                <a:solidFill>
                  <a:schemeClr val="bg1"/>
                </a:solidFill>
              </a:rPr>
              <a:t>In the spring of 2023, after almost a 20-year gap since the last spiritual conflict (2004), a new threat arises for KJ to combat when, Abaddon, an earthly servant of the devil (and KJ’s biological father) produces a plan to dominate humanity with malice and destruction via infiltrated diamonds of their own making.  Despite being in a difficult times himself, once he and some friends are attacked, as well as the current President of the United States, KJ is pushed into action and must prepare to face and conquer another evil force.</a:t>
            </a:r>
          </a:p>
        </p:txBody>
      </p:sp>
    </p:spTree>
    <p:extLst>
      <p:ext uri="{BB962C8B-B14F-4D97-AF65-F5344CB8AC3E}">
        <p14:creationId xmlns:p14="http://schemas.microsoft.com/office/powerpoint/2010/main" val="3298076076"/>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2DAA6C16-BF9B-4A3E-BC70-EE6015D4F9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6D59F1-0035-BFB4-09B8-02309365423A}"/>
              </a:ext>
            </a:extLst>
          </p:cNvPr>
          <p:cNvSpPr>
            <a:spLocks noGrp="1"/>
          </p:cNvSpPr>
          <p:nvPr>
            <p:ph type="title"/>
          </p:nvPr>
        </p:nvSpPr>
        <p:spPr>
          <a:xfrm>
            <a:off x="838200" y="4669978"/>
            <a:ext cx="4391024" cy="1173700"/>
          </a:xfrm>
        </p:spPr>
        <p:txBody>
          <a:bodyPr anchor="t">
            <a:normAutofit/>
          </a:bodyPr>
          <a:lstStyle/>
          <a:p>
            <a:r>
              <a:rPr lang="en-US" sz="4000">
                <a:solidFill>
                  <a:schemeClr val="bg1"/>
                </a:solidFill>
              </a:rPr>
              <a:t>Story Synopsis</a:t>
            </a:r>
          </a:p>
        </p:txBody>
      </p:sp>
      <p:pic>
        <p:nvPicPr>
          <p:cNvPr id="7" name="Picture 6" descr="A group of people in the clouds&#10;&#10;AI-generated content may be incorrect.">
            <a:extLst>
              <a:ext uri="{FF2B5EF4-FFF2-40B4-BE49-F238E27FC236}">
                <a16:creationId xmlns:a16="http://schemas.microsoft.com/office/drawing/2014/main" id="{BD1B9088-F106-DEE4-7BBF-087FDC50D27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 b="13082"/>
          <a:stretch>
            <a:fillRect/>
          </a:stretch>
        </p:blipFill>
        <p:spPr>
          <a:xfrm>
            <a:off x="6" y="-1"/>
            <a:ext cx="6000749" cy="3911828"/>
          </a:xfrm>
          <a:custGeom>
            <a:avLst/>
            <a:gdLst/>
            <a:ahLst/>
            <a:cxnLst/>
            <a:rect l="l" t="t" r="r" b="b"/>
            <a:pathLst>
              <a:path w="6000749" h="3911828">
                <a:moveTo>
                  <a:pt x="0" y="0"/>
                </a:moveTo>
                <a:lnTo>
                  <a:pt x="6000749" y="0"/>
                </a:lnTo>
                <a:lnTo>
                  <a:pt x="6000749" y="3767827"/>
                </a:lnTo>
                <a:lnTo>
                  <a:pt x="5572124" y="3740378"/>
                </a:lnTo>
                <a:lnTo>
                  <a:pt x="0" y="3911828"/>
                </a:lnTo>
                <a:close/>
              </a:path>
            </a:pathLst>
          </a:custGeom>
        </p:spPr>
      </p:pic>
      <p:pic>
        <p:nvPicPr>
          <p:cNvPr id="5" name="Picture 4" descr="A group of people in black robes&#10;&#10;AI-generated content may be incorrect.">
            <a:extLst>
              <a:ext uri="{FF2B5EF4-FFF2-40B4-BE49-F238E27FC236}">
                <a16:creationId xmlns:a16="http://schemas.microsoft.com/office/drawing/2014/main" id="{4A6A61AB-1727-6C06-47B6-70BB9DA374D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382" r="5574" b="-1"/>
          <a:stretch>
            <a:fillRect/>
          </a:stretch>
        </p:blipFill>
        <p:spPr>
          <a:xfrm>
            <a:off x="6191245" y="-1"/>
            <a:ext cx="6000750" cy="3988028"/>
          </a:xfrm>
          <a:custGeom>
            <a:avLst/>
            <a:gdLst/>
            <a:ahLst/>
            <a:cxnLst/>
            <a:rect l="l" t="t" r="r" b="b"/>
            <a:pathLst>
              <a:path w="6000750" h="3988028">
                <a:moveTo>
                  <a:pt x="0" y="0"/>
                </a:moveTo>
                <a:lnTo>
                  <a:pt x="6000750" y="0"/>
                </a:lnTo>
                <a:lnTo>
                  <a:pt x="6000750" y="797153"/>
                </a:lnTo>
                <a:lnTo>
                  <a:pt x="6000750" y="2634343"/>
                </a:lnTo>
                <a:lnTo>
                  <a:pt x="6000750" y="3911828"/>
                </a:lnTo>
                <a:lnTo>
                  <a:pt x="3248025" y="3988028"/>
                </a:lnTo>
                <a:lnTo>
                  <a:pt x="0" y="3780026"/>
                </a:lnTo>
                <a:close/>
              </a:path>
            </a:pathLst>
          </a:custGeom>
        </p:spPr>
      </p:pic>
      <p:grpSp>
        <p:nvGrpSpPr>
          <p:cNvPr id="43" name="Group 42">
            <a:extLst>
              <a:ext uri="{FF2B5EF4-FFF2-40B4-BE49-F238E27FC236}">
                <a16:creationId xmlns:a16="http://schemas.microsoft.com/office/drawing/2014/main" id="{A4AE1828-51FD-4AD7-BCF6-9AF5C696CE5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44" name="Freeform: Shape 43">
              <a:extLst>
                <a:ext uri="{FF2B5EF4-FFF2-40B4-BE49-F238E27FC236}">
                  <a16:creationId xmlns:a16="http://schemas.microsoft.com/office/drawing/2014/main" id="{8542C7CD-02BE-4ADE-8D2F-DFB759D71A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Freeform: Shape 44">
              <a:extLst>
                <a:ext uri="{FF2B5EF4-FFF2-40B4-BE49-F238E27FC236}">
                  <a16:creationId xmlns:a16="http://schemas.microsoft.com/office/drawing/2014/main" id="{840A04EE-8E37-4C28-B09B-A9593A4AA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6">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9AC91304-FEEF-43D7-A86D-4215018676D9}"/>
              </a:ext>
            </a:extLst>
          </p:cNvPr>
          <p:cNvSpPr>
            <a:spLocks noGrp="1"/>
          </p:cNvSpPr>
          <p:nvPr>
            <p:ph idx="1"/>
          </p:nvPr>
        </p:nvSpPr>
        <p:spPr>
          <a:xfrm>
            <a:off x="5664201" y="4766267"/>
            <a:ext cx="5692774" cy="1077411"/>
          </a:xfrm>
        </p:spPr>
        <p:txBody>
          <a:bodyPr>
            <a:noAutofit/>
          </a:bodyPr>
          <a:lstStyle/>
          <a:p>
            <a:r>
              <a:rPr lang="en-US" sz="1400" dirty="0">
                <a:solidFill>
                  <a:schemeClr val="bg1">
                    <a:alpha val="80000"/>
                  </a:schemeClr>
                </a:solidFill>
              </a:rPr>
              <a:t>The antagonist plan of collecting evil creating diamonds from three separate locations for world dominance is the plan KJ and his allies must stop.  After immediately ensuring a dormant diamond is secure at the Pentagon, an angel of the Lord is then sent to distribute powers to the faithful team of heroes who will embark on a mission to safely retrieve the other two active diamonds, while the world watches. These diamonds must be retrieved by KJ and his team before the enemy gets it, in order to save the bodies and souls of the earth from being destroyed.</a:t>
            </a:r>
          </a:p>
        </p:txBody>
      </p:sp>
    </p:spTree>
    <p:extLst>
      <p:ext uri="{BB962C8B-B14F-4D97-AF65-F5344CB8AC3E}">
        <p14:creationId xmlns:p14="http://schemas.microsoft.com/office/powerpoint/2010/main" val="34682998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114C78B5-EC6B-4A39-8860-705100867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3A2DFEC-C93A-1415-D9FA-CCCE9735C086}"/>
              </a:ext>
            </a:extLst>
          </p:cNvPr>
          <p:cNvSpPr>
            <a:spLocks noGrp="1"/>
          </p:cNvSpPr>
          <p:nvPr>
            <p:ph type="title"/>
          </p:nvPr>
        </p:nvSpPr>
        <p:spPr>
          <a:xfrm>
            <a:off x="838200" y="4669978"/>
            <a:ext cx="4391024" cy="1173700"/>
          </a:xfrm>
        </p:spPr>
        <p:txBody>
          <a:bodyPr vert="horz" lIns="91440" tIns="45720" rIns="91440" bIns="45720" rtlCol="0" anchor="t">
            <a:normAutofit/>
          </a:bodyPr>
          <a:lstStyle/>
          <a:p>
            <a:r>
              <a:rPr lang="en-US" sz="4000" kern="1200">
                <a:solidFill>
                  <a:schemeClr val="bg1"/>
                </a:solidFill>
                <a:latin typeface="+mj-lt"/>
                <a:ea typeface="+mj-ea"/>
                <a:cs typeface="+mj-cs"/>
              </a:rPr>
              <a:t>Story Synopsis</a:t>
            </a:r>
          </a:p>
        </p:txBody>
      </p:sp>
      <p:pic>
        <p:nvPicPr>
          <p:cNvPr id="11" name="Picture 10" descr="A bright light in the dark&#10;&#10;AI-generated content may be incorrect.">
            <a:extLst>
              <a:ext uri="{FF2B5EF4-FFF2-40B4-BE49-F238E27FC236}">
                <a16:creationId xmlns:a16="http://schemas.microsoft.com/office/drawing/2014/main" id="{05B9B452-60C4-789B-1F34-D661B889FC3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784" r="14832"/>
          <a:stretch>
            <a:fillRect/>
          </a:stretch>
        </p:blipFill>
        <p:spPr>
          <a:xfrm>
            <a:off x="20" y="10"/>
            <a:ext cx="4000480" cy="3904882"/>
          </a:xfrm>
          <a:custGeom>
            <a:avLst/>
            <a:gdLst/>
            <a:ahLst/>
            <a:cxnLst/>
            <a:rect l="l" t="t" r="r" b="b"/>
            <a:pathLst>
              <a:path w="4000500" h="3413410">
                <a:moveTo>
                  <a:pt x="0" y="0"/>
                </a:moveTo>
                <a:lnTo>
                  <a:pt x="4000500" y="0"/>
                </a:lnTo>
                <a:lnTo>
                  <a:pt x="4000500" y="3330603"/>
                </a:lnTo>
                <a:lnTo>
                  <a:pt x="416174" y="3413410"/>
                </a:lnTo>
                <a:lnTo>
                  <a:pt x="0" y="3408169"/>
                </a:lnTo>
                <a:close/>
              </a:path>
            </a:pathLst>
          </a:custGeom>
        </p:spPr>
      </p:pic>
      <p:pic>
        <p:nvPicPr>
          <p:cNvPr id="6" name="Picture 5" descr="A silhouette of a hand reaching out to another hand&#10;&#10;AI-generated content may be incorrect.">
            <a:extLst>
              <a:ext uri="{FF2B5EF4-FFF2-40B4-BE49-F238E27FC236}">
                <a16:creationId xmlns:a16="http://schemas.microsoft.com/office/drawing/2014/main" id="{4BAC4D62-AE59-BC77-BF16-C9CA09F84B4A}"/>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29012" r="-2" b="2830"/>
          <a:stretch>
            <a:fillRect/>
          </a:stretch>
        </p:blipFill>
        <p:spPr>
          <a:xfrm>
            <a:off x="4191002" y="10"/>
            <a:ext cx="3809998" cy="3904881"/>
          </a:xfrm>
          <a:custGeom>
            <a:avLst/>
            <a:gdLst/>
            <a:ahLst/>
            <a:cxnLst/>
            <a:rect l="l" t="t" r="r" b="b"/>
            <a:pathLst>
              <a:path w="3809998" h="3361533">
                <a:moveTo>
                  <a:pt x="0" y="0"/>
                </a:moveTo>
                <a:lnTo>
                  <a:pt x="3809998" y="0"/>
                </a:lnTo>
                <a:lnTo>
                  <a:pt x="3809998" y="3353206"/>
                </a:lnTo>
                <a:lnTo>
                  <a:pt x="1781628" y="3181423"/>
                </a:lnTo>
                <a:lnTo>
                  <a:pt x="0" y="3361533"/>
                </a:lnTo>
                <a:close/>
              </a:path>
            </a:pathLst>
          </a:custGeom>
        </p:spPr>
      </p:pic>
      <p:pic>
        <p:nvPicPr>
          <p:cNvPr id="14" name="Picture 13" descr="A person smiling and pointing at something&#10;&#10;AI-generated content may be incorrect.">
            <a:extLst>
              <a:ext uri="{FF2B5EF4-FFF2-40B4-BE49-F238E27FC236}">
                <a16:creationId xmlns:a16="http://schemas.microsoft.com/office/drawing/2014/main" id="{9205E866-86CA-C706-307D-8E13540617BD}"/>
              </a:ext>
            </a:extLst>
          </p:cNvPr>
          <p:cNvPicPr>
            <a:picLocks noChangeAspect="1"/>
          </p:cNvPicPr>
          <p:nvPr/>
        </p:nvPicPr>
        <p:blipFill>
          <a:blip r:embed="rId6">
            <a:extLst>
              <a:ext uri="{28A0092B-C50C-407E-A947-70E740481C1C}">
                <a14:useLocalDpi xmlns:a14="http://schemas.microsoft.com/office/drawing/2010/main" val="0"/>
              </a:ext>
            </a:extLst>
          </a:blip>
          <a:srcRect b="24852"/>
          <a:stretch>
            <a:fillRect/>
          </a:stretch>
        </p:blipFill>
        <p:spPr>
          <a:xfrm>
            <a:off x="8191500" y="-1"/>
            <a:ext cx="4000500" cy="4008409"/>
          </a:xfrm>
          <a:custGeom>
            <a:avLst/>
            <a:gdLst/>
            <a:ahLst/>
            <a:cxnLst/>
            <a:rect l="l" t="t" r="r" b="b"/>
            <a:pathLst>
              <a:path w="4000500" h="3403026">
                <a:moveTo>
                  <a:pt x="0" y="0"/>
                </a:moveTo>
                <a:lnTo>
                  <a:pt x="4000500" y="0"/>
                </a:lnTo>
                <a:lnTo>
                  <a:pt x="4000500" y="3403026"/>
                </a:lnTo>
                <a:lnTo>
                  <a:pt x="9072" y="3370108"/>
                </a:lnTo>
                <a:lnTo>
                  <a:pt x="0" y="3369340"/>
                </a:lnTo>
                <a:close/>
              </a:path>
            </a:pathLst>
          </a:custGeom>
        </p:spPr>
      </p:pic>
      <p:grpSp>
        <p:nvGrpSpPr>
          <p:cNvPr id="75" name="Group 74">
            <a:extLst>
              <a:ext uri="{FF2B5EF4-FFF2-40B4-BE49-F238E27FC236}">
                <a16:creationId xmlns:a16="http://schemas.microsoft.com/office/drawing/2014/main" id="{A50943B0-FDF7-4C2C-B784-9208C945A8C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76" name="Freeform: Shape 75">
              <a:extLst>
                <a:ext uri="{FF2B5EF4-FFF2-40B4-BE49-F238E27FC236}">
                  <a16:creationId xmlns:a16="http://schemas.microsoft.com/office/drawing/2014/main" id="{64021FAB-FA86-49DE-8FC9-585A1729B7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Freeform: Shape 76">
              <a:extLst>
                <a:ext uri="{FF2B5EF4-FFF2-40B4-BE49-F238E27FC236}">
                  <a16:creationId xmlns:a16="http://schemas.microsoft.com/office/drawing/2014/main" id="{7B58B526-A432-4EB5-AA70-2BB897257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7">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TextBox 3">
            <a:extLst>
              <a:ext uri="{FF2B5EF4-FFF2-40B4-BE49-F238E27FC236}">
                <a16:creationId xmlns:a16="http://schemas.microsoft.com/office/drawing/2014/main" id="{E9A96201-2823-C09A-074A-374389C18912}"/>
              </a:ext>
            </a:extLst>
          </p:cNvPr>
          <p:cNvSpPr txBox="1"/>
          <p:nvPr/>
        </p:nvSpPr>
        <p:spPr>
          <a:xfrm>
            <a:off x="5661026" y="4286160"/>
            <a:ext cx="5692774" cy="1077411"/>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r>
              <a:rPr lang="en-US" sz="1200" dirty="0">
                <a:solidFill>
                  <a:schemeClr val="bg1">
                    <a:alpha val="80000"/>
                  </a:schemeClr>
                </a:solidFill>
              </a:rPr>
              <a:t>As the end nears, KJ, nearly loses his life before being rehabilitated and coming back strong as ever to finish defeating his father and the surrounding foes he has created.  Once his father is defeated the diamonds are reunited and destroyed and all enemies are neutralized and the world pushes on back to a form of normalcy</a:t>
            </a:r>
          </a:p>
          <a:p>
            <a:pPr indent="-228600">
              <a:lnSpc>
                <a:spcPct val="90000"/>
              </a:lnSpc>
              <a:spcAft>
                <a:spcPts val="600"/>
              </a:spcAft>
              <a:buFont typeface="Arial" panose="020B0604020202020204" pitchFamily="34" charset="0"/>
              <a:buChar char="•"/>
            </a:pPr>
            <a:endParaRPr lang="en-US" sz="1200" dirty="0">
              <a:solidFill>
                <a:schemeClr val="bg1">
                  <a:alpha val="80000"/>
                </a:schemeClr>
              </a:solidFill>
            </a:endParaRPr>
          </a:p>
          <a:p>
            <a:pPr indent="-228600">
              <a:lnSpc>
                <a:spcPct val="90000"/>
              </a:lnSpc>
              <a:spcAft>
                <a:spcPts val="600"/>
              </a:spcAft>
              <a:buFont typeface="Arial" panose="020B0604020202020204" pitchFamily="34" charset="0"/>
              <a:buChar char="•"/>
            </a:pPr>
            <a:r>
              <a:rPr lang="en-US" sz="1200" dirty="0">
                <a:solidFill>
                  <a:schemeClr val="bg1">
                    <a:alpha val="80000"/>
                  </a:schemeClr>
                </a:solidFill>
              </a:rPr>
              <a:t>It’s in this that KJ realizes the Lord’s plan all along and that he wasn’t being ignored and forgotten about, but that the Creator was making him that much stronger in order fight the largest of battles he would face with a world of support to back him. </a:t>
            </a:r>
          </a:p>
          <a:p>
            <a:pPr indent="-228600">
              <a:lnSpc>
                <a:spcPct val="90000"/>
              </a:lnSpc>
              <a:spcAft>
                <a:spcPts val="600"/>
              </a:spcAft>
              <a:buFont typeface="Arial" panose="020B0604020202020204" pitchFamily="34" charset="0"/>
              <a:buChar char="•"/>
            </a:pPr>
            <a:endParaRPr lang="en-US" sz="1200" dirty="0">
              <a:solidFill>
                <a:schemeClr val="bg1">
                  <a:alpha val="80000"/>
                </a:schemeClr>
              </a:solidFill>
            </a:endParaRPr>
          </a:p>
          <a:p>
            <a:pPr indent="-228600">
              <a:lnSpc>
                <a:spcPct val="90000"/>
              </a:lnSpc>
              <a:spcAft>
                <a:spcPts val="600"/>
              </a:spcAft>
              <a:buFont typeface="Arial" panose="020B0604020202020204" pitchFamily="34" charset="0"/>
              <a:buChar char="•"/>
            </a:pPr>
            <a:r>
              <a:rPr lang="en-US" sz="1200" dirty="0">
                <a:solidFill>
                  <a:schemeClr val="bg1">
                    <a:alpha val="80000"/>
                  </a:schemeClr>
                </a:solidFill>
              </a:rPr>
              <a:t>This “calling” was his “destiny” and the depressive clouds had finally diminished a bit, so he could see it. </a:t>
            </a:r>
          </a:p>
        </p:txBody>
      </p:sp>
    </p:spTree>
    <p:extLst>
      <p:ext uri="{BB962C8B-B14F-4D97-AF65-F5344CB8AC3E}">
        <p14:creationId xmlns:p14="http://schemas.microsoft.com/office/powerpoint/2010/main" val="35397135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large explosion in the sky&#10;&#10;AI-generated content may be incorrect.">
            <a:extLst>
              <a:ext uri="{FF2B5EF4-FFF2-40B4-BE49-F238E27FC236}">
                <a16:creationId xmlns:a16="http://schemas.microsoft.com/office/drawing/2014/main" id="{8B29FEA9-51AE-7D59-3C0B-6706E39D60BD}"/>
              </a:ext>
            </a:extLst>
          </p:cNvPr>
          <p:cNvPicPr>
            <a:picLocks noChangeAspect="1"/>
          </p:cNvPicPr>
          <p:nvPr/>
        </p:nvPicPr>
        <p:blipFill>
          <a:blip r:embed="rId2">
            <a:alphaModFix amt="3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A0E172EB-AC68-E2F7-9AE4-E1FB8B1CB8AE}"/>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a:solidFill>
                  <a:srgbClr val="FFFFFF"/>
                </a:solidFill>
              </a:rPr>
              <a:t>Story Excerpt</a:t>
            </a:r>
          </a:p>
        </p:txBody>
      </p:sp>
      <p:sp>
        <p:nvSpPr>
          <p:cNvPr id="4" name="TextBox 3">
            <a:extLst>
              <a:ext uri="{FF2B5EF4-FFF2-40B4-BE49-F238E27FC236}">
                <a16:creationId xmlns:a16="http://schemas.microsoft.com/office/drawing/2014/main" id="{C4FF0C44-3096-A4E0-7847-9B38B2D27381}"/>
              </a:ext>
            </a:extLst>
          </p:cNvPr>
          <p:cNvSpPr txBox="1"/>
          <p:nvPr/>
        </p:nvSpPr>
        <p:spPr>
          <a:xfrm>
            <a:off x="838200" y="1825625"/>
            <a:ext cx="10515600" cy="435133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100">
                <a:solidFill>
                  <a:srgbClr val="FFFFFF"/>
                </a:solidFill>
              </a:rPr>
              <a:t>Tyler, DTM, and the team continued to fight their way through toward the volcano and began to slowly make their way back toward it, when a large wave of hostiles came rushing out of the ground and the mountain.</a:t>
            </a:r>
          </a:p>
          <a:p>
            <a:pPr indent="-228600">
              <a:lnSpc>
                <a:spcPct val="90000"/>
              </a:lnSpc>
              <a:spcAft>
                <a:spcPts val="600"/>
              </a:spcAft>
              <a:buFont typeface="Arial" panose="020B0604020202020204" pitchFamily="34" charset="0"/>
              <a:buChar char="•"/>
            </a:pPr>
            <a:r>
              <a:rPr lang="en-US" sz="1100">
                <a:solidFill>
                  <a:srgbClr val="FFFFFF"/>
                </a:solidFill>
              </a:rPr>
              <a:t>	</a:t>
            </a:r>
          </a:p>
          <a:p>
            <a:pPr indent="-228600">
              <a:lnSpc>
                <a:spcPct val="90000"/>
              </a:lnSpc>
              <a:spcAft>
                <a:spcPts val="600"/>
              </a:spcAft>
              <a:buFont typeface="Arial" panose="020B0604020202020204" pitchFamily="34" charset="0"/>
              <a:buChar char="•"/>
            </a:pPr>
            <a:endParaRPr lang="en-US" sz="1100">
              <a:solidFill>
                <a:srgbClr val="FFFFFF"/>
              </a:solidFill>
            </a:endParaRPr>
          </a:p>
          <a:p>
            <a:pPr indent="-228600">
              <a:lnSpc>
                <a:spcPct val="90000"/>
              </a:lnSpc>
              <a:spcAft>
                <a:spcPts val="600"/>
              </a:spcAft>
              <a:buFont typeface="Arial" panose="020B0604020202020204" pitchFamily="34" charset="0"/>
              <a:buChar char="•"/>
            </a:pPr>
            <a:r>
              <a:rPr lang="en-US" sz="1100">
                <a:solidFill>
                  <a:srgbClr val="FFFFFF"/>
                </a:solidFill>
              </a:rPr>
              <a:t>“Where the heck did they come from?” Scottie said. Regardless of this sudden increase enemy manpower, they kept fighting through. Even Gallmeier and Josiah joined them as they saw them beginning to be overwhelmed while Cox and Catalan took up arms to protect the civilians and the ship as Kody put up a wall around the ship to add another layer of protection. Soon though, they were beginning to be surrounded by the hostiles, but they would not falter and would not hesitate to keep fighting through. They all looked at each other, knowing that giving up wasn’t an option as Tyler whispered in all of their minds. “Briton might want to start forming as many of yourselves as your power can take you, brother,” Dan said, looking over at him and then Tyler.</a:t>
            </a:r>
          </a:p>
          <a:p>
            <a:pPr indent="-228600">
              <a:lnSpc>
                <a:spcPct val="90000"/>
              </a:lnSpc>
              <a:spcAft>
                <a:spcPts val="600"/>
              </a:spcAft>
              <a:buFont typeface="Arial" panose="020B0604020202020204" pitchFamily="34" charset="0"/>
              <a:buChar char="•"/>
            </a:pPr>
            <a:endParaRPr lang="en-US" sz="1100">
              <a:solidFill>
                <a:srgbClr val="FFFFFF"/>
              </a:solidFill>
            </a:endParaRPr>
          </a:p>
          <a:p>
            <a:pPr indent="-228600">
              <a:lnSpc>
                <a:spcPct val="90000"/>
              </a:lnSpc>
              <a:spcAft>
                <a:spcPts val="600"/>
              </a:spcAft>
              <a:buFont typeface="Arial" panose="020B0604020202020204" pitchFamily="34" charset="0"/>
              <a:buChar char="•"/>
            </a:pPr>
            <a:endParaRPr lang="en-US" sz="1100">
              <a:solidFill>
                <a:srgbClr val="FFFFFF"/>
              </a:solidFill>
            </a:endParaRPr>
          </a:p>
          <a:p>
            <a:pPr indent="-228600">
              <a:lnSpc>
                <a:spcPct val="90000"/>
              </a:lnSpc>
              <a:spcAft>
                <a:spcPts val="600"/>
              </a:spcAft>
              <a:buFont typeface="Arial" panose="020B0604020202020204" pitchFamily="34" charset="0"/>
              <a:buChar char="•"/>
            </a:pPr>
            <a:r>
              <a:rPr lang="en-US" sz="1100">
                <a:solidFill>
                  <a:srgbClr val="FFFFFF"/>
                </a:solidFill>
              </a:rPr>
              <a:t>“To the end, my brothers, to the end.” Then, a sprinkle of rain came from the sky, a little at first, and then more than a mist, but contact drips, but ones that seemed to be sorta isolated. As the drips hit the ground, they began to form and come together (sort of like that scene from T2 when the liquid metal guy’s body started coming back together). The water formed more and more, and then it rose in the air, beginning to circle, and both the team and the hostiles paused, not knowing from which side this new figure would align with. The power working the water in the air continued to form until it eventually formed into a body, and then that body shot down like a light.</a:t>
            </a:r>
          </a:p>
          <a:p>
            <a:pPr indent="-228600">
              <a:lnSpc>
                <a:spcPct val="90000"/>
              </a:lnSpc>
              <a:spcAft>
                <a:spcPts val="600"/>
              </a:spcAft>
              <a:buFont typeface="Arial" panose="020B0604020202020204" pitchFamily="34" charset="0"/>
              <a:buChar char="•"/>
            </a:pPr>
            <a:endParaRPr lang="en-US" sz="1100">
              <a:solidFill>
                <a:srgbClr val="FFFFFF"/>
              </a:solidFill>
            </a:endParaRPr>
          </a:p>
          <a:p>
            <a:pPr indent="-228600">
              <a:lnSpc>
                <a:spcPct val="90000"/>
              </a:lnSpc>
              <a:spcAft>
                <a:spcPts val="600"/>
              </a:spcAft>
              <a:buFont typeface="Arial" panose="020B0604020202020204" pitchFamily="34" charset="0"/>
              <a:buChar char="•"/>
            </a:pPr>
            <a:r>
              <a:rPr lang="en-US" sz="1100">
                <a:solidFill>
                  <a:srgbClr val="FFFFFF"/>
                </a:solidFill>
              </a:rPr>
              <a:t>“Cancel that order,” DTM said. The form then shot up in the air and began to glow immensely as it went up.</a:t>
            </a:r>
          </a:p>
          <a:p>
            <a:pPr indent="-228600">
              <a:lnSpc>
                <a:spcPct val="90000"/>
              </a:lnSpc>
              <a:spcAft>
                <a:spcPts val="600"/>
              </a:spcAft>
              <a:buFont typeface="Arial" panose="020B0604020202020204" pitchFamily="34" charset="0"/>
              <a:buChar char="•"/>
            </a:pPr>
            <a:endParaRPr lang="en-US" sz="1100">
              <a:solidFill>
                <a:srgbClr val="FFFFFF"/>
              </a:solidFill>
            </a:endParaRPr>
          </a:p>
          <a:p>
            <a:pPr indent="-228600">
              <a:lnSpc>
                <a:spcPct val="90000"/>
              </a:lnSpc>
              <a:spcAft>
                <a:spcPts val="600"/>
              </a:spcAft>
              <a:buFont typeface="Arial" panose="020B0604020202020204" pitchFamily="34" charset="0"/>
              <a:buChar char="•"/>
            </a:pPr>
            <a:endParaRPr lang="en-US" sz="1100">
              <a:solidFill>
                <a:srgbClr val="FFFFFF"/>
              </a:solidFill>
            </a:endParaRPr>
          </a:p>
          <a:p>
            <a:pPr indent="-228600">
              <a:lnSpc>
                <a:spcPct val="90000"/>
              </a:lnSpc>
              <a:spcAft>
                <a:spcPts val="600"/>
              </a:spcAft>
              <a:buFont typeface="Arial" panose="020B0604020202020204" pitchFamily="34" charset="0"/>
              <a:buChar char="•"/>
            </a:pPr>
            <a:r>
              <a:rPr lang="en-US" sz="1100">
                <a:solidFill>
                  <a:srgbClr val="FFFFFF"/>
                </a:solidFill>
              </a:rPr>
              <a:t>“How do we know whatever this is, is it on our side?” Josiah stated. A power surge then shot from that form and imploded over them with a shield to guard them from the danger to come. “Oh, never mind, never mind.” DTM smirked, having a feeling what this was. The form then shot down toward the middle of the hostiles, blasting into the ground, sending most of them to their backs while vanquishing and crushing many others. </a:t>
            </a:r>
          </a:p>
        </p:txBody>
      </p:sp>
    </p:spTree>
    <p:extLst>
      <p:ext uri="{BB962C8B-B14F-4D97-AF65-F5344CB8AC3E}">
        <p14:creationId xmlns:p14="http://schemas.microsoft.com/office/powerpoint/2010/main" val="2454543590"/>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620FDFD2-19AF-4124-A49A-BAC0929B1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6C2EBF-E2EE-9CF2-7751-2CCA57C23466}"/>
              </a:ext>
            </a:extLst>
          </p:cNvPr>
          <p:cNvSpPr>
            <a:spLocks noGrp="1"/>
          </p:cNvSpPr>
          <p:nvPr>
            <p:ph type="title"/>
          </p:nvPr>
        </p:nvSpPr>
        <p:spPr>
          <a:xfrm>
            <a:off x="7198134" y="122903"/>
            <a:ext cx="4391024" cy="1323439"/>
          </a:xfrm>
        </p:spPr>
        <p:txBody>
          <a:bodyPr vert="horz" lIns="91440" tIns="45720" rIns="91440" bIns="45720" rtlCol="0" anchor="t">
            <a:normAutofit/>
          </a:bodyPr>
          <a:lstStyle/>
          <a:p>
            <a:r>
              <a:rPr lang="en-US" sz="4000" kern="1200" dirty="0">
                <a:solidFill>
                  <a:schemeClr val="bg1"/>
                </a:solidFill>
                <a:latin typeface="+mj-lt"/>
                <a:ea typeface="+mj-ea"/>
                <a:cs typeface="+mj-cs"/>
              </a:rPr>
              <a:t>Story Excerpt</a:t>
            </a:r>
          </a:p>
        </p:txBody>
      </p:sp>
      <p:pic>
        <p:nvPicPr>
          <p:cNvPr id="9" name="Picture 8" descr="Rain falling water on a surface&#10;&#10;AI-generated content may be incorrect.">
            <a:extLst>
              <a:ext uri="{FF2B5EF4-FFF2-40B4-BE49-F238E27FC236}">
                <a16:creationId xmlns:a16="http://schemas.microsoft.com/office/drawing/2014/main" id="{36B16726-777B-F28F-ADB4-A3C33E81F24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6224"/>
          <a:stretch>
            <a:fillRect/>
          </a:stretch>
        </p:blipFill>
        <p:spPr>
          <a:xfrm>
            <a:off x="20" y="10"/>
            <a:ext cx="5983982" cy="3333738"/>
          </a:xfrm>
          <a:custGeom>
            <a:avLst/>
            <a:gdLst/>
            <a:ahLst/>
            <a:cxnLst/>
            <a:rect l="l" t="t" r="r" b="b"/>
            <a:pathLst>
              <a:path w="5984002" h="3333748">
                <a:moveTo>
                  <a:pt x="0" y="0"/>
                </a:moveTo>
                <a:lnTo>
                  <a:pt x="5984002" y="0"/>
                </a:lnTo>
                <a:lnTo>
                  <a:pt x="5984002" y="3207466"/>
                </a:lnTo>
                <a:lnTo>
                  <a:pt x="5974632" y="3224222"/>
                </a:lnTo>
                <a:cubicBezTo>
                  <a:pt x="5971874" y="3232240"/>
                  <a:pt x="5969769" y="3240871"/>
                  <a:pt x="5966960" y="3248619"/>
                </a:cubicBezTo>
                <a:cubicBezTo>
                  <a:pt x="5960339" y="3266468"/>
                  <a:pt x="5963751" y="3279610"/>
                  <a:pt x="5983007" y="3289222"/>
                </a:cubicBezTo>
                <a:lnTo>
                  <a:pt x="5984002" y="3290152"/>
                </a:lnTo>
                <a:lnTo>
                  <a:pt x="5984002" y="3333748"/>
                </a:lnTo>
                <a:lnTo>
                  <a:pt x="0" y="3333748"/>
                </a:lnTo>
                <a:close/>
              </a:path>
            </a:pathLst>
          </a:custGeom>
        </p:spPr>
      </p:pic>
      <p:pic>
        <p:nvPicPr>
          <p:cNvPr id="6" name="Picture 5" descr="A bright spot light shining through the dark&#10;&#10;AI-generated content may be incorrect.">
            <a:extLst>
              <a:ext uri="{FF2B5EF4-FFF2-40B4-BE49-F238E27FC236}">
                <a16:creationId xmlns:a16="http://schemas.microsoft.com/office/drawing/2014/main" id="{5FD8EEFF-6550-8AE6-E78D-788028EF9E3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40879"/>
          <a:stretch>
            <a:fillRect/>
          </a:stretch>
        </p:blipFill>
        <p:spPr>
          <a:xfrm>
            <a:off x="20" y="3524255"/>
            <a:ext cx="2952729" cy="3333749"/>
          </a:xfrm>
          <a:custGeom>
            <a:avLst/>
            <a:gdLst/>
            <a:ahLst/>
            <a:cxnLst/>
            <a:rect l="l" t="t" r="r" b="b"/>
            <a:pathLst>
              <a:path w="2952749" h="3333749">
                <a:moveTo>
                  <a:pt x="0" y="0"/>
                </a:moveTo>
                <a:lnTo>
                  <a:pt x="2952749" y="0"/>
                </a:lnTo>
                <a:lnTo>
                  <a:pt x="2952749" y="3333749"/>
                </a:lnTo>
                <a:lnTo>
                  <a:pt x="0" y="3333749"/>
                </a:lnTo>
                <a:close/>
              </a:path>
            </a:pathLst>
          </a:custGeom>
        </p:spPr>
      </p:pic>
      <p:pic>
        <p:nvPicPr>
          <p:cNvPr id="15" name="Picture 14" descr="A blue swirl in the sky&#10;&#10;AI-generated content may be incorrect.">
            <a:extLst>
              <a:ext uri="{FF2B5EF4-FFF2-40B4-BE49-F238E27FC236}">
                <a16:creationId xmlns:a16="http://schemas.microsoft.com/office/drawing/2014/main" id="{EEA719E5-0AEC-AAE1-5D1B-10E6AC834DF7}"/>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11083" r="9104" b="-4"/>
          <a:stretch>
            <a:fillRect/>
          </a:stretch>
        </p:blipFill>
        <p:spPr>
          <a:xfrm>
            <a:off x="3143249" y="3524256"/>
            <a:ext cx="2660651" cy="3333744"/>
          </a:xfrm>
          <a:custGeom>
            <a:avLst/>
            <a:gdLst/>
            <a:ahLst/>
            <a:cxnLst/>
            <a:rect l="l" t="t" r="r" b="b"/>
            <a:pathLst>
              <a:path w="2660651" h="3333744">
                <a:moveTo>
                  <a:pt x="0" y="0"/>
                </a:moveTo>
                <a:lnTo>
                  <a:pt x="2660651" y="0"/>
                </a:lnTo>
                <a:lnTo>
                  <a:pt x="2660651" y="3333744"/>
                </a:lnTo>
                <a:lnTo>
                  <a:pt x="0" y="3333744"/>
                </a:lnTo>
                <a:close/>
              </a:path>
            </a:pathLst>
          </a:custGeom>
        </p:spPr>
      </p:pic>
      <p:grpSp>
        <p:nvGrpSpPr>
          <p:cNvPr id="78" name="Group 77">
            <a:extLst>
              <a:ext uri="{FF2B5EF4-FFF2-40B4-BE49-F238E27FC236}">
                <a16:creationId xmlns:a16="http://schemas.microsoft.com/office/drawing/2014/main" id="{7F6F6FC6-9A5F-4E14-8105-15D94914A7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95370" y="544"/>
            <a:ext cx="874716" cy="6857455"/>
            <a:chOff x="5395370" y="544"/>
            <a:chExt cx="874716" cy="6857455"/>
          </a:xfrm>
        </p:grpSpPr>
        <p:sp>
          <p:nvSpPr>
            <p:cNvPr id="79" name="Freeform: Shape 78">
              <a:extLst>
                <a:ext uri="{FF2B5EF4-FFF2-40B4-BE49-F238E27FC236}">
                  <a16:creationId xmlns:a16="http://schemas.microsoft.com/office/drawing/2014/main" id="{2DCFA6DA-C89C-4BD9-A659-4E35D789BF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914"/>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a:outerShdw blurRad="381000" dist="152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0" name="Freeform: Shape 79">
              <a:extLst>
                <a:ext uri="{FF2B5EF4-FFF2-40B4-BE49-F238E27FC236}">
                  <a16:creationId xmlns:a16="http://schemas.microsoft.com/office/drawing/2014/main" id="{868AC5BD-C02C-4D96-813D-3C9ABB388E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2404000" y="2991914"/>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8">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TextBox 3">
            <a:extLst>
              <a:ext uri="{FF2B5EF4-FFF2-40B4-BE49-F238E27FC236}">
                <a16:creationId xmlns:a16="http://schemas.microsoft.com/office/drawing/2014/main" id="{981967D3-13C9-5D6A-2B64-5A02EFC20930}"/>
              </a:ext>
            </a:extLst>
          </p:cNvPr>
          <p:cNvSpPr txBox="1"/>
          <p:nvPr/>
        </p:nvSpPr>
        <p:spPr>
          <a:xfrm>
            <a:off x="6988327" y="1270818"/>
            <a:ext cx="4391024" cy="4825181"/>
          </a:xfrm>
          <a:prstGeom prst="rect">
            <a:avLst/>
          </a:prstGeom>
        </p:spPr>
        <p:txBody>
          <a:bodyPr vert="horz" lIns="91440" tIns="45720" rIns="91440" bIns="45720" rtlCol="0">
            <a:normAutofit fontScale="92500" lnSpcReduction="10000"/>
          </a:bodyPr>
          <a:lstStyle/>
          <a:p>
            <a:pPr marL="0" marR="0" indent="-228600">
              <a:lnSpc>
                <a:spcPct val="90000"/>
              </a:lnSpc>
              <a:spcAft>
                <a:spcPts val="600"/>
              </a:spcAft>
              <a:buFont typeface="Arial" panose="020B0604020202020204" pitchFamily="34" charset="0"/>
              <a:buChar char="•"/>
            </a:pPr>
            <a:r>
              <a:rPr lang="en-US" sz="1050" dirty="0">
                <a:solidFill>
                  <a:schemeClr val="bg1">
                    <a:alpha val="80000"/>
                  </a:schemeClr>
                </a:solidFill>
                <a:effectLst/>
              </a:rPr>
              <a:t>A large beam then shot across the plain from left to right/east to west, and then the beam shot up in the air and extinguished most others to the north and south and sending many to the ground. Once the light dimmed and the dust settled, all that could be heard was silence and the occasional moans from hostiles who had survived and were slowly getting up. The figure then turned around to then affirm that it was . . . me.  The team all grinned from ear to ear, trying to home in their excitement as they knew more battles awaited them, but as far as the rest of the world, they didn’t have such limitations.</a:t>
            </a:r>
          </a:p>
          <a:p>
            <a:pPr marR="0" indent="-228600">
              <a:lnSpc>
                <a:spcPct val="90000"/>
              </a:lnSpc>
              <a:spcAft>
                <a:spcPts val="600"/>
              </a:spcAft>
              <a:buFont typeface="Arial" panose="020B0604020202020204" pitchFamily="34" charset="0"/>
              <a:buChar char="•"/>
            </a:pPr>
            <a:r>
              <a:rPr lang="en-US" sz="1050" dirty="0">
                <a:solidFill>
                  <a:schemeClr val="bg1">
                    <a:alpha val="80000"/>
                  </a:schemeClr>
                </a:solidFill>
                <a:effectLst/>
              </a:rPr>
              <a:t>“He’s alive—praise God!” Ms. Busby said.</a:t>
            </a:r>
          </a:p>
          <a:p>
            <a:pPr marR="0" indent="-228600">
              <a:lnSpc>
                <a:spcPct val="90000"/>
              </a:lnSpc>
              <a:spcAft>
                <a:spcPts val="600"/>
              </a:spcAft>
              <a:buFont typeface="Arial" panose="020B0604020202020204" pitchFamily="34" charset="0"/>
              <a:buChar char="•"/>
            </a:pPr>
            <a:r>
              <a:rPr lang="en-US" sz="1050" dirty="0">
                <a:solidFill>
                  <a:schemeClr val="bg1">
                    <a:alpha val="80000"/>
                  </a:schemeClr>
                </a:solidFill>
                <a:effectLst/>
              </a:rPr>
              <a:t>“That’s what I’m </a:t>
            </a:r>
            <a:r>
              <a:rPr lang="en-US" sz="1050" dirty="0" err="1">
                <a:solidFill>
                  <a:schemeClr val="bg1">
                    <a:alpha val="80000"/>
                  </a:schemeClr>
                </a:solidFill>
                <a:effectLst/>
              </a:rPr>
              <a:t>talkin</a:t>
            </a:r>
            <a:r>
              <a:rPr lang="en-US" sz="1050" dirty="0">
                <a:solidFill>
                  <a:schemeClr val="bg1">
                    <a:alpha val="80000"/>
                  </a:schemeClr>
                </a:solidFill>
                <a:effectLst/>
              </a:rPr>
              <a:t>’ about . . . Get </a:t>
            </a:r>
            <a:r>
              <a:rPr lang="en-US" sz="1050" dirty="0" err="1">
                <a:solidFill>
                  <a:schemeClr val="bg1">
                    <a:alpha val="80000"/>
                  </a:schemeClr>
                </a:solidFill>
                <a:effectLst/>
              </a:rPr>
              <a:t>em</a:t>
            </a:r>
            <a:r>
              <a:rPr lang="en-US" sz="1050" dirty="0">
                <a:solidFill>
                  <a:schemeClr val="bg1">
                    <a:alpha val="80000"/>
                  </a:schemeClr>
                </a:solidFill>
                <a:effectLst/>
              </a:rPr>
              <a:t>’, buddy,” Danny stated, putting down the weights and turning the TV back up in the gym.</a:t>
            </a:r>
          </a:p>
          <a:p>
            <a:pPr marR="0" indent="-228600">
              <a:lnSpc>
                <a:spcPct val="90000"/>
              </a:lnSpc>
              <a:spcAft>
                <a:spcPts val="600"/>
              </a:spcAft>
              <a:buFont typeface="Arial" panose="020B0604020202020204" pitchFamily="34" charset="0"/>
              <a:buChar char="•"/>
            </a:pPr>
            <a:r>
              <a:rPr lang="en-US" sz="1050" dirty="0">
                <a:solidFill>
                  <a:schemeClr val="bg1">
                    <a:alpha val="80000"/>
                  </a:schemeClr>
                </a:solidFill>
                <a:effectLst/>
              </a:rPr>
              <a:t>“Your brother’s back,” the bartender said to Gabby, who looked over at SFG Bunkley, who swiftly wiped his tears.</a:t>
            </a:r>
          </a:p>
          <a:p>
            <a:pPr marR="0" indent="-228600">
              <a:lnSpc>
                <a:spcPct val="90000"/>
              </a:lnSpc>
              <a:spcAft>
                <a:spcPts val="600"/>
              </a:spcAft>
              <a:buFont typeface="Arial" panose="020B0604020202020204" pitchFamily="34" charset="0"/>
              <a:buChar char="•"/>
            </a:pPr>
            <a:r>
              <a:rPr lang="en-US" sz="1050" dirty="0">
                <a:solidFill>
                  <a:schemeClr val="bg1">
                    <a:alpha val="80000"/>
                  </a:schemeClr>
                </a:solidFill>
                <a:effectLst/>
              </a:rPr>
              <a:t>“Yes, he is,” Gaby stated. Bunkley shook his head, grinning.</a:t>
            </a:r>
          </a:p>
          <a:p>
            <a:pPr marR="0" indent="-228600">
              <a:lnSpc>
                <a:spcPct val="90000"/>
              </a:lnSpc>
              <a:spcAft>
                <a:spcPts val="600"/>
              </a:spcAft>
              <a:buFont typeface="Arial" panose="020B0604020202020204" pitchFamily="34" charset="0"/>
              <a:buChar char="•"/>
            </a:pPr>
            <a:r>
              <a:rPr lang="en-US" sz="1050" dirty="0">
                <a:solidFill>
                  <a:schemeClr val="bg1">
                    <a:alpha val="80000"/>
                  </a:schemeClr>
                </a:solidFill>
                <a:effectLst/>
              </a:rPr>
              <a:t>“The enemy is in for it now.”</a:t>
            </a:r>
          </a:p>
          <a:p>
            <a:pPr marR="0" indent="-228600">
              <a:lnSpc>
                <a:spcPct val="90000"/>
              </a:lnSpc>
              <a:spcAft>
                <a:spcPts val="600"/>
              </a:spcAft>
              <a:buFont typeface="Arial" panose="020B0604020202020204" pitchFamily="34" charset="0"/>
              <a:buChar char="•"/>
            </a:pPr>
            <a:r>
              <a:rPr lang="en-US" sz="1050" dirty="0">
                <a:solidFill>
                  <a:schemeClr val="bg1">
                    <a:alpha val="80000"/>
                  </a:schemeClr>
                </a:solidFill>
                <a:effectLst/>
              </a:rPr>
              <a:t>Mr. Higginbotham looked back at Brian. “Not that he wasn’t cool before, but that was quite an entrance. Your bro came back a total badass.” Brian grinned and sat back on the wall he had sat on with a sigh of relief.</a:t>
            </a:r>
          </a:p>
          <a:p>
            <a:pPr marR="0" indent="-228600">
              <a:lnSpc>
                <a:spcPct val="90000"/>
              </a:lnSpc>
              <a:spcAft>
                <a:spcPts val="600"/>
              </a:spcAft>
              <a:buFont typeface="Arial" panose="020B0604020202020204" pitchFamily="34" charset="0"/>
              <a:buChar char="•"/>
            </a:pPr>
            <a:r>
              <a:rPr lang="en-US" sz="1050" dirty="0">
                <a:solidFill>
                  <a:schemeClr val="bg1">
                    <a:alpha val="80000"/>
                  </a:schemeClr>
                </a:solidFill>
                <a:effectLst/>
              </a:rPr>
              <a:t>All at the Pentagon rejoiced . . .</a:t>
            </a:r>
          </a:p>
          <a:p>
            <a:pPr marL="0" marR="0" indent="-228600">
              <a:lnSpc>
                <a:spcPct val="90000"/>
              </a:lnSpc>
              <a:spcAft>
                <a:spcPts val="600"/>
              </a:spcAft>
              <a:buFont typeface="Arial" panose="020B0604020202020204" pitchFamily="34" charset="0"/>
              <a:buChar char="•"/>
            </a:pPr>
            <a:endParaRPr lang="en-US" sz="1050" dirty="0">
              <a:solidFill>
                <a:schemeClr val="bg1">
                  <a:alpha val="80000"/>
                </a:schemeClr>
              </a:solidFill>
              <a:effectLst/>
            </a:endParaRPr>
          </a:p>
          <a:p>
            <a:pPr marR="0" indent="-228600">
              <a:lnSpc>
                <a:spcPct val="90000"/>
              </a:lnSpc>
              <a:spcAft>
                <a:spcPts val="600"/>
              </a:spcAft>
              <a:buFont typeface="Arial" panose="020B0604020202020204" pitchFamily="34" charset="0"/>
              <a:buChar char="•"/>
            </a:pPr>
            <a:r>
              <a:rPr lang="en-US" sz="1050" dirty="0">
                <a:solidFill>
                  <a:schemeClr val="bg1">
                    <a:alpha val="80000"/>
                  </a:schemeClr>
                </a:solidFill>
                <a:effectLst/>
              </a:rPr>
              <a:t>General looked back at everyone in the office. “Looks like your dude just made the comeback of comebacks.” They all smiled. Jason looked over at the general. </a:t>
            </a:r>
          </a:p>
          <a:p>
            <a:pPr marL="0" marR="0" indent="-228600">
              <a:lnSpc>
                <a:spcPct val="90000"/>
              </a:lnSpc>
              <a:spcAft>
                <a:spcPts val="600"/>
              </a:spcAft>
              <a:buFont typeface="Arial" panose="020B0604020202020204" pitchFamily="34" charset="0"/>
              <a:buChar char="•"/>
            </a:pPr>
            <a:r>
              <a:rPr lang="en-US" sz="1050" dirty="0">
                <a:solidFill>
                  <a:schemeClr val="bg1">
                    <a:alpha val="80000"/>
                  </a:schemeClr>
                </a:solidFill>
                <a:effectLst/>
              </a:rPr>
              <a:t>	“I knew it, I knew it all along.”</a:t>
            </a:r>
          </a:p>
          <a:p>
            <a:pPr marL="0" marR="0" indent="-228600">
              <a:lnSpc>
                <a:spcPct val="90000"/>
              </a:lnSpc>
              <a:spcAft>
                <a:spcPts val="600"/>
              </a:spcAft>
              <a:buFont typeface="Arial" panose="020B0604020202020204" pitchFamily="34" charset="0"/>
              <a:buChar char="•"/>
            </a:pPr>
            <a:r>
              <a:rPr lang="en-US" sz="1050" dirty="0">
                <a:solidFill>
                  <a:schemeClr val="bg1">
                    <a:alpha val="80000"/>
                  </a:schemeClr>
                </a:solidFill>
                <a:effectLst/>
              </a:rPr>
              <a:t>	“Yeah, you did, kid; yeah you did.”</a:t>
            </a:r>
          </a:p>
          <a:p>
            <a:pPr marL="0" marR="0" indent="-228600">
              <a:lnSpc>
                <a:spcPct val="90000"/>
              </a:lnSpc>
              <a:spcAft>
                <a:spcPts val="600"/>
              </a:spcAft>
              <a:buFont typeface="Arial" panose="020B0604020202020204" pitchFamily="34" charset="0"/>
              <a:buChar char="•"/>
            </a:pPr>
            <a:r>
              <a:rPr lang="en-US" sz="1050" dirty="0">
                <a:solidFill>
                  <a:schemeClr val="bg1">
                    <a:alpha val="80000"/>
                  </a:schemeClr>
                </a:solidFill>
                <a:effectLst/>
              </a:rPr>
              <a:t>	My dad grinned, looking over at my mother and my brothers in their separate places and could feel I had returned. We were connected, we were all one, and we were going to finish this thing out together.</a:t>
            </a:r>
          </a:p>
          <a:p>
            <a:pPr marL="0" marR="0" indent="-228600">
              <a:lnSpc>
                <a:spcPct val="90000"/>
              </a:lnSpc>
              <a:spcAft>
                <a:spcPts val="600"/>
              </a:spcAft>
              <a:buFont typeface="Arial" panose="020B0604020202020204" pitchFamily="34" charset="0"/>
              <a:buChar char="•"/>
            </a:pPr>
            <a:endParaRPr lang="en-US" sz="1050" dirty="0">
              <a:solidFill>
                <a:schemeClr val="bg1">
                  <a:alpha val="80000"/>
                </a:schemeClr>
              </a:solidFill>
              <a:effectLst/>
            </a:endParaRPr>
          </a:p>
          <a:p>
            <a:pPr marL="0" marR="0" indent="-228600">
              <a:lnSpc>
                <a:spcPct val="90000"/>
              </a:lnSpc>
              <a:spcAft>
                <a:spcPts val="600"/>
              </a:spcAft>
              <a:buFont typeface="Arial" panose="020B0604020202020204" pitchFamily="34" charset="0"/>
              <a:buChar char="•"/>
            </a:pPr>
            <a:endParaRPr lang="en-US" sz="600" dirty="0">
              <a:solidFill>
                <a:schemeClr val="bg1">
                  <a:alpha val="80000"/>
                </a:schemeClr>
              </a:solidFill>
              <a:effectLst/>
            </a:endParaRPr>
          </a:p>
        </p:txBody>
      </p:sp>
    </p:spTree>
    <p:extLst>
      <p:ext uri="{BB962C8B-B14F-4D97-AF65-F5344CB8AC3E}">
        <p14:creationId xmlns:p14="http://schemas.microsoft.com/office/powerpoint/2010/main" val="852448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55C01129-3453-464D-A870-ED71C6E89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9D2781A6-5C82-4764-B489-F9A599C0A7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8833" y="685800"/>
            <a:ext cx="5004061" cy="5486400"/>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50795C-31BA-D2CF-1600-7CA8300C1E1E}"/>
              </a:ext>
            </a:extLst>
          </p:cNvPr>
          <p:cNvSpPr>
            <a:spLocks noGrp="1"/>
          </p:cNvSpPr>
          <p:nvPr>
            <p:ph type="title"/>
          </p:nvPr>
        </p:nvSpPr>
        <p:spPr>
          <a:xfrm>
            <a:off x="4086447" y="1084521"/>
            <a:ext cx="4019107" cy="1361347"/>
          </a:xfrm>
        </p:spPr>
        <p:txBody>
          <a:bodyPr vert="horz" lIns="91440" tIns="45720" rIns="91440" bIns="45720" rtlCol="0" anchor="b">
            <a:normAutofit/>
          </a:bodyPr>
          <a:lstStyle/>
          <a:p>
            <a:pPr algn="ctr"/>
            <a:r>
              <a:rPr lang="en-US" sz="2800" kern="1200">
                <a:solidFill>
                  <a:schemeClr val="bg1">
                    <a:alpha val="60000"/>
                  </a:schemeClr>
                </a:solidFill>
                <a:latin typeface="+mj-lt"/>
                <a:ea typeface="+mj-ea"/>
                <a:cs typeface="+mj-cs"/>
              </a:rPr>
              <a:t>Story Excerpt</a:t>
            </a:r>
          </a:p>
        </p:txBody>
      </p:sp>
      <p:pic>
        <p:nvPicPr>
          <p:cNvPr id="9" name="Picture 8" descr="A person and person in white&#10;&#10;AI-generated content may be incorrect.">
            <a:extLst>
              <a:ext uri="{FF2B5EF4-FFF2-40B4-BE49-F238E27FC236}">
                <a16:creationId xmlns:a16="http://schemas.microsoft.com/office/drawing/2014/main" id="{BD5059CF-4B30-ECE1-441C-ADA40BD15E34}"/>
              </a:ext>
            </a:extLst>
          </p:cNvPr>
          <p:cNvPicPr>
            <a:picLocks noChangeAspect="1"/>
          </p:cNvPicPr>
          <p:nvPr/>
        </p:nvPicPr>
        <p:blipFill>
          <a:blip r:embed="rId2">
            <a:extLst>
              <a:ext uri="{28A0092B-C50C-407E-A947-70E740481C1C}">
                <a14:useLocalDpi xmlns:a14="http://schemas.microsoft.com/office/drawing/2010/main" val="0"/>
              </a:ext>
            </a:extLst>
          </a:blip>
          <a:srcRect l="16725" r="9069"/>
          <a:stretch>
            <a:fillRect/>
          </a:stretch>
        </p:blipFill>
        <p:spPr>
          <a:xfrm>
            <a:off x="680483" y="685795"/>
            <a:ext cx="2931299" cy="5486400"/>
          </a:xfrm>
          <a:prstGeom prst="rect">
            <a:avLst/>
          </a:prstGeom>
        </p:spPr>
      </p:pic>
      <p:sp>
        <p:nvSpPr>
          <p:cNvPr id="4" name="TextBox 3">
            <a:extLst>
              <a:ext uri="{FF2B5EF4-FFF2-40B4-BE49-F238E27FC236}">
                <a16:creationId xmlns:a16="http://schemas.microsoft.com/office/drawing/2014/main" id="{3A797FA9-7F38-0836-5A18-F0CA33A32708}"/>
              </a:ext>
            </a:extLst>
          </p:cNvPr>
          <p:cNvSpPr txBox="1"/>
          <p:nvPr/>
        </p:nvSpPr>
        <p:spPr>
          <a:xfrm>
            <a:off x="4107712" y="2732739"/>
            <a:ext cx="3976577" cy="3083270"/>
          </a:xfrm>
          <a:prstGeom prst="rect">
            <a:avLst/>
          </a:prstGeom>
        </p:spPr>
        <p:txBody>
          <a:bodyPr vert="horz" lIns="91440" tIns="45720" rIns="91440" bIns="45720" rtlCol="0" anchor="t">
            <a:normAutofit/>
          </a:bodyPr>
          <a:lstStyle/>
          <a:p>
            <a:pPr indent="-228600" algn="ctr">
              <a:lnSpc>
                <a:spcPct val="90000"/>
              </a:lnSpc>
              <a:spcAft>
                <a:spcPts val="600"/>
              </a:spcAft>
              <a:buFont typeface="Arial" panose="020B0604020202020204" pitchFamily="34" charset="0"/>
              <a:buChar char="•"/>
            </a:pPr>
            <a:r>
              <a:rPr lang="en-US" sz="800">
                <a:solidFill>
                  <a:schemeClr val="bg1"/>
                </a:solidFill>
              </a:rPr>
              <a:t>As I looked back on the team, I smiled, as I was so happy to see them but well understood the painful moments they had just endured believing I was gone. They started walking closer to me. I placed my hands up, releasing the shield around them, but then also, we had to make a change.</a:t>
            </a:r>
          </a:p>
          <a:p>
            <a:pPr indent="-228600" algn="ctr">
              <a:lnSpc>
                <a:spcPct val="90000"/>
              </a:lnSpc>
              <a:spcAft>
                <a:spcPts val="600"/>
              </a:spcAft>
              <a:buFont typeface="Arial" panose="020B0604020202020204" pitchFamily="34" charset="0"/>
              <a:buChar char="•"/>
            </a:pPr>
            <a:r>
              <a:rPr lang="en-US" sz="800">
                <a:solidFill>
                  <a:schemeClr val="bg1"/>
                </a:solidFill>
              </a:rPr>
              <a:t>	</a:t>
            </a:r>
          </a:p>
          <a:p>
            <a:pPr indent="-228600" algn="ctr">
              <a:lnSpc>
                <a:spcPct val="90000"/>
              </a:lnSpc>
              <a:spcAft>
                <a:spcPts val="600"/>
              </a:spcAft>
              <a:buFont typeface="Arial" panose="020B0604020202020204" pitchFamily="34" charset="0"/>
              <a:buChar char="•"/>
            </a:pPr>
            <a:r>
              <a:rPr lang="en-US" sz="800">
                <a:solidFill>
                  <a:schemeClr val="bg1"/>
                </a:solidFill>
              </a:rPr>
              <a:t>I pointed toward them all, and an array of power swirled around my hand and then around all of them, and now they were all in white as I was. This change reached my older brother’s team, my younger brother at the Pentagon, and my parents. Each of them left in white in their own style. White was associated with the triumph of light over darkness and life over death and was sustained as a renewal, a rebirth, and a refresh. </a:t>
            </a:r>
          </a:p>
          <a:p>
            <a:pPr indent="-228600" algn="ctr">
              <a:lnSpc>
                <a:spcPct val="90000"/>
              </a:lnSpc>
              <a:spcAft>
                <a:spcPts val="600"/>
              </a:spcAft>
              <a:buFont typeface="Arial" panose="020B0604020202020204" pitchFamily="34" charset="0"/>
              <a:buChar char="•"/>
            </a:pPr>
            <a:endParaRPr lang="en-US" sz="800">
              <a:solidFill>
                <a:schemeClr val="bg1"/>
              </a:solidFill>
            </a:endParaRPr>
          </a:p>
          <a:p>
            <a:pPr indent="-228600" algn="ctr">
              <a:lnSpc>
                <a:spcPct val="90000"/>
              </a:lnSpc>
              <a:spcAft>
                <a:spcPts val="600"/>
              </a:spcAft>
              <a:buFont typeface="Arial" panose="020B0604020202020204" pitchFamily="34" charset="0"/>
              <a:buChar char="•"/>
            </a:pPr>
            <a:r>
              <a:rPr lang="en-US" sz="800">
                <a:solidFill>
                  <a:schemeClr val="bg1"/>
                </a:solidFill>
              </a:rPr>
              <a:t>We had conquered a lot up this point, and now we were renewed. I came back rejuvenated and ready to lead them the right way. With the change of their clothing also came the elevation of their power abilities. You are as strong as the team you keep around you, but the team is as productive as the leader directs. We had been helping each other; we’d done this thang together, and through the trial, we were now stronger for it. HUA! </a:t>
            </a:r>
          </a:p>
        </p:txBody>
      </p:sp>
      <p:pic>
        <p:nvPicPr>
          <p:cNvPr id="6" name="Picture 5" descr="A person in a white suit&#10;&#10;AI-generated content may be incorrect.">
            <a:extLst>
              <a:ext uri="{FF2B5EF4-FFF2-40B4-BE49-F238E27FC236}">
                <a16:creationId xmlns:a16="http://schemas.microsoft.com/office/drawing/2014/main" id="{D992AA03-4BBC-B5BB-E521-4A5CDBE7E4E9}"/>
              </a:ext>
            </a:extLst>
          </p:cNvPr>
          <p:cNvPicPr>
            <a:picLocks noChangeAspect="1"/>
          </p:cNvPicPr>
          <p:nvPr/>
        </p:nvPicPr>
        <p:blipFill>
          <a:blip r:embed="rId3">
            <a:extLst>
              <a:ext uri="{28A0092B-C50C-407E-A947-70E740481C1C}">
                <a14:useLocalDpi xmlns:a14="http://schemas.microsoft.com/office/drawing/2010/main" val="0"/>
              </a:ext>
            </a:extLst>
          </a:blip>
          <a:srcRect l="7902"/>
          <a:stretch>
            <a:fillRect/>
          </a:stretch>
        </p:blipFill>
        <p:spPr>
          <a:xfrm>
            <a:off x="8606117" y="685805"/>
            <a:ext cx="2905400" cy="5486399"/>
          </a:xfrm>
          <a:prstGeom prst="rect">
            <a:avLst/>
          </a:prstGeom>
        </p:spPr>
      </p:pic>
    </p:spTree>
    <p:extLst>
      <p:ext uri="{BB962C8B-B14F-4D97-AF65-F5344CB8AC3E}">
        <p14:creationId xmlns:p14="http://schemas.microsoft.com/office/powerpoint/2010/main" val="23575805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2A397E7-BF60-45B2-84C7-B074B76C3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le of books in the grass&#10;&#10;AI-generated content may be incorrect.">
            <a:extLst>
              <a:ext uri="{FF2B5EF4-FFF2-40B4-BE49-F238E27FC236}">
                <a16:creationId xmlns:a16="http://schemas.microsoft.com/office/drawing/2014/main" id="{92EF75BC-C5BD-140A-CCCB-8345BA5002AC}"/>
              </a:ext>
            </a:extLst>
          </p:cNvPr>
          <p:cNvPicPr>
            <a:picLocks noGrp="1" noChangeAspect="1"/>
          </p:cNvPicPr>
          <p:nvPr>
            <p:ph idx="1"/>
          </p:nvPr>
        </p:nvPicPr>
        <p:blipFill>
          <a:blip r:embed="rId2">
            <a:alphaModFix/>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8669" r="14359" b="-1"/>
          <a:stretch>
            <a:fillRect/>
          </a:stretch>
        </p:blipFill>
        <p:spPr>
          <a:xfrm>
            <a:off x="4283902" y="10"/>
            <a:ext cx="7908098" cy="6857992"/>
          </a:xfrm>
          <a:prstGeom prst="rect">
            <a:avLst/>
          </a:prstGeom>
        </p:spPr>
      </p:pic>
      <p:sp>
        <p:nvSpPr>
          <p:cNvPr id="2" name="Title 1">
            <a:extLst>
              <a:ext uri="{FF2B5EF4-FFF2-40B4-BE49-F238E27FC236}">
                <a16:creationId xmlns:a16="http://schemas.microsoft.com/office/drawing/2014/main" id="{1D5BF2F9-262A-F6FF-4AD9-3970E51E58C3}"/>
              </a:ext>
            </a:extLst>
          </p:cNvPr>
          <p:cNvSpPr>
            <a:spLocks noGrp="1"/>
          </p:cNvSpPr>
          <p:nvPr>
            <p:ph type="title"/>
          </p:nvPr>
        </p:nvSpPr>
        <p:spPr>
          <a:xfrm>
            <a:off x="384534" y="-1667310"/>
            <a:ext cx="5505449" cy="2387600"/>
          </a:xfrm>
        </p:spPr>
        <p:txBody>
          <a:bodyPr vert="horz" lIns="91440" tIns="45720" rIns="91440" bIns="45720" rtlCol="0" anchor="b">
            <a:normAutofit/>
          </a:bodyPr>
          <a:lstStyle/>
          <a:p>
            <a:r>
              <a:rPr lang="en-US" sz="5000" dirty="0">
                <a:solidFill>
                  <a:schemeClr val="bg1"/>
                </a:solidFill>
              </a:rPr>
              <a:t>References:</a:t>
            </a:r>
          </a:p>
        </p:txBody>
      </p:sp>
      <p:cxnSp>
        <p:nvCxnSpPr>
          <p:cNvPr id="14" name="Straight Connector 13">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8585" y="3681408"/>
            <a:ext cx="1193482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46D61B5-1951-4179-735F-48621DDAC0A6}"/>
              </a:ext>
            </a:extLst>
          </p:cNvPr>
          <p:cNvSpPr txBox="1"/>
          <p:nvPr/>
        </p:nvSpPr>
        <p:spPr>
          <a:xfrm>
            <a:off x="128586" y="720290"/>
            <a:ext cx="4026722" cy="5608330"/>
          </a:xfrm>
          <a:prstGeom prst="rect">
            <a:avLst/>
          </a:prstGeom>
          <a:noFill/>
        </p:spPr>
        <p:txBody>
          <a:bodyPr wrap="square">
            <a:spAutoFit/>
          </a:bodyPr>
          <a:lstStyle/>
          <a:p>
            <a:pPr marL="0" marR="0">
              <a:lnSpc>
                <a:spcPct val="115000"/>
              </a:lnSpc>
              <a:spcAft>
                <a:spcPts val="800"/>
              </a:spcAft>
              <a:buNone/>
            </a:pPr>
            <a:r>
              <a:rPr lang="en-US" sz="14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1. </a:t>
            </a:r>
            <a:r>
              <a:rPr lang="en-US" sz="1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Pic of war of gods</a:t>
            </a:r>
          </a:p>
          <a:p>
            <a:pPr marL="323850" marR="0">
              <a:lnSpc>
                <a:spcPct val="115000"/>
              </a:lnSpc>
              <a:buNone/>
            </a:pPr>
            <a:r>
              <a:rPr lang="en-US" sz="1400" u="sng" kern="100" dirty="0">
                <a:solidFill>
                  <a:schemeClr val="accent1"/>
                </a:solidFill>
                <a:latin typeface="Aptos" panose="020B0004020202020204" pitchFamily="34" charset="0"/>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https://www.wallpaperflare.com</a:t>
            </a:r>
            <a:r>
              <a:rPr lang="en-US" sz="14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a:t>
            </a:r>
            <a:r>
              <a:rPr lang="en-US" sz="1400" u="sng" kern="100" dirty="0">
                <a:solidFill>
                  <a:schemeClr val="accent1"/>
                </a:solidFill>
                <a:latin typeface="Aptos" panose="020B0004020202020204" pitchFamily="34" charset="0"/>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battle-of-gods-wallpaper-weapons-army-being-art-the-sun-s-rays-wallpaper-stwuy</a:t>
            </a:r>
            <a:endParaRPr lang="en-US" sz="1400" u="sng" kern="100" dirty="0">
              <a:solidFill>
                <a:schemeClr val="accent1"/>
              </a:solidFill>
              <a:latin typeface="Aptos" panose="020B0004020202020204" pitchFamily="34" charset="0"/>
              <a:ea typeface="Aptos" panose="020B0004020202020204" pitchFamily="34" charset="0"/>
              <a:cs typeface="Times New Roman" panose="02020603050405020304" pitchFamily="18" charset="0"/>
            </a:endParaRPr>
          </a:p>
          <a:p>
            <a:pPr marL="323850" marR="0">
              <a:lnSpc>
                <a:spcPct val="115000"/>
              </a:lnSpc>
              <a:buNone/>
            </a:pPr>
            <a:r>
              <a:rPr lang="en-US" sz="1400"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2. Pic of sunset over a land and water</a:t>
            </a:r>
          </a:p>
          <a:p>
            <a:pPr marL="0" marR="0">
              <a:lnSpc>
                <a:spcPct val="115000"/>
              </a:lnSpc>
              <a:spcAft>
                <a:spcPts val="800"/>
              </a:spcAft>
              <a:buNone/>
            </a:pPr>
            <a:r>
              <a:rPr lang="en-US" sz="1400" u="sng"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heaven-vs-hell-wallpaper-preview.jpg (728×284)</a:t>
            </a:r>
            <a:endParaRPr lang="en-US" sz="1400" u="sng"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endParaRPr lang="en-US" sz="1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3. Johnson, K. (2020, Dec 13) Pic of author looking back in white shirt while wearing black coat  </a:t>
            </a:r>
          </a:p>
          <a:p>
            <a:pPr marL="0" marR="0">
              <a:lnSpc>
                <a:spcPct val="115000"/>
              </a:lnSpc>
              <a:spcAft>
                <a:spcPts val="800"/>
              </a:spcAft>
              <a:buNone/>
            </a:pPr>
            <a:endParaRPr lang="en-US" sz="1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4. Johnson, K. (2006, Mar 4) pic of author looking to the side while at a restaurant wearing black suit jacket</a:t>
            </a:r>
          </a:p>
          <a:p>
            <a:pPr marL="0" marR="0">
              <a:lnSpc>
                <a:spcPct val="115000"/>
              </a:lnSpc>
              <a:spcAft>
                <a:spcPts val="800"/>
              </a:spcAft>
              <a:buNone/>
            </a:pPr>
            <a:r>
              <a:rPr lang="en-US" sz="1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5. Johnson, K. (2021, May 10) Pic of author staring into the camera in black and white </a:t>
            </a:r>
          </a:p>
          <a:p>
            <a:pPr marL="0" marR="0">
              <a:lnSpc>
                <a:spcPct val="115000"/>
              </a:lnSpc>
              <a:spcAft>
                <a:spcPts val="800"/>
              </a:spcAft>
              <a:buNone/>
            </a:pPr>
            <a:r>
              <a:rPr lang="en-US" sz="1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6.  Johnson, K. (2021, February 27) Pic of author in Jedi/authentic priest costume</a:t>
            </a:r>
          </a:p>
          <a:p>
            <a:pPr marL="0" marR="0">
              <a:lnSpc>
                <a:spcPct val="115000"/>
              </a:lnSpc>
              <a:spcAft>
                <a:spcPts val="800"/>
              </a:spcAft>
            </a:pPr>
            <a:r>
              <a:rPr lang="en-US" sz="1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7. Johnson, K. (2019, Nov 20) Pic of author while deployed to PSAB</a:t>
            </a:r>
          </a:p>
        </p:txBody>
      </p:sp>
    </p:spTree>
    <p:extLst>
      <p:ext uri="{BB962C8B-B14F-4D97-AF65-F5344CB8AC3E}">
        <p14:creationId xmlns:p14="http://schemas.microsoft.com/office/powerpoint/2010/main" val="8371165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23F393B5-BEA9-2B3A-95F5-6E8A901D66B7}"/>
              </a:ext>
            </a:extLst>
          </p:cNvPr>
          <p:cNvSpPr>
            <a:spLocks noGrp="1"/>
          </p:cNvSpPr>
          <p:nvPr>
            <p:ph type="title"/>
          </p:nvPr>
        </p:nvSpPr>
        <p:spPr>
          <a:xfrm>
            <a:off x="1723104" y="-466785"/>
            <a:ext cx="4707671" cy="1225650"/>
          </a:xfrm>
        </p:spPr>
        <p:txBody>
          <a:bodyPr anchor="b">
            <a:normAutofit/>
          </a:bodyPr>
          <a:lstStyle/>
          <a:p>
            <a:r>
              <a:rPr lang="en-US" sz="3800" dirty="0">
                <a:solidFill>
                  <a:schemeClr val="bg1"/>
                </a:solidFill>
              </a:rPr>
              <a:t>References:</a:t>
            </a:r>
          </a:p>
        </p:txBody>
      </p:sp>
      <p:cxnSp>
        <p:nvCxnSpPr>
          <p:cNvPr id="13" name="Straight Connector 1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2FFE14C7-7375-33E4-B760-EA5AEB5F9DBD}"/>
              </a:ext>
            </a:extLst>
          </p:cNvPr>
          <p:cNvSpPr>
            <a:spLocks noGrp="1"/>
          </p:cNvSpPr>
          <p:nvPr>
            <p:ph idx="1"/>
          </p:nvPr>
        </p:nvSpPr>
        <p:spPr>
          <a:xfrm>
            <a:off x="897769" y="639097"/>
            <a:ext cx="4586513" cy="5919019"/>
          </a:xfrm>
        </p:spPr>
        <p:txBody>
          <a:bodyPr>
            <a:normAutofit lnSpcReduction="10000"/>
          </a:bodyPr>
          <a:lstStyle/>
          <a:p>
            <a:pPr marL="0" marR="0">
              <a:lnSpc>
                <a:spcPct val="115000"/>
              </a:lnSpc>
              <a:spcAft>
                <a:spcPts val="800"/>
              </a:spcAft>
              <a:buNone/>
            </a:pPr>
            <a:r>
              <a:rPr lang="en-US" sz="13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8. Johnson, K. (2024, June 5) Pic of author flexing in Air Force Marathon shirt</a:t>
            </a:r>
          </a:p>
          <a:p>
            <a:pPr marL="0" marR="0">
              <a:lnSpc>
                <a:spcPct val="115000"/>
              </a:lnSpc>
              <a:spcAft>
                <a:spcPts val="800"/>
              </a:spcAft>
              <a:buNone/>
            </a:pPr>
            <a:endParaRPr lang="en-US" sz="13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3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9. Johnson, K. (2021, Oct 30) Pic of author and supervisor while at a Fall parade on Beale AFB</a:t>
            </a:r>
          </a:p>
          <a:p>
            <a:pPr marL="0" marR="0">
              <a:lnSpc>
                <a:spcPct val="115000"/>
              </a:lnSpc>
              <a:spcAft>
                <a:spcPts val="800"/>
              </a:spcAft>
              <a:buNone/>
            </a:pPr>
            <a:r>
              <a:rPr lang="en-US" sz="13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10. Johnson, K. (2024, Sep 8) Pic of author and friend while visiting New Zealand</a:t>
            </a:r>
          </a:p>
          <a:p>
            <a:pPr marL="0" marR="0">
              <a:lnSpc>
                <a:spcPct val="115000"/>
              </a:lnSpc>
              <a:spcAft>
                <a:spcPts val="800"/>
              </a:spcAft>
              <a:buNone/>
            </a:pPr>
            <a:r>
              <a:rPr lang="en-US" sz="13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Photos 11-12, and 14-21 all taken- Professional book pics (17 Aug 2024)</a:t>
            </a:r>
          </a:p>
          <a:p>
            <a:pPr marL="0" marR="0">
              <a:lnSpc>
                <a:spcPct val="115000"/>
              </a:lnSpc>
              <a:spcAft>
                <a:spcPts val="800"/>
              </a:spcAft>
            </a:pPr>
            <a:r>
              <a:rPr lang="en-US" sz="1400" u="sng"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https://lolajoephoto.com</a:t>
            </a:r>
            <a:endParaRPr lang="en-US" sz="14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3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13. Johnson, K. (2024, Aug 17) pic of author’s older brother to credit toward book</a:t>
            </a:r>
          </a:p>
          <a:p>
            <a:pPr marL="0" marR="0">
              <a:lnSpc>
                <a:spcPct val="115000"/>
              </a:lnSpc>
              <a:spcAft>
                <a:spcPts val="800"/>
              </a:spcAft>
              <a:buNone/>
            </a:pPr>
            <a:r>
              <a:rPr lang="en-US" sz="13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22. Johnson, K. (2025, Mar 25) pic of friend on the beach</a:t>
            </a:r>
          </a:p>
          <a:p>
            <a:pPr marL="0" marR="0">
              <a:lnSpc>
                <a:spcPct val="115000"/>
              </a:lnSpc>
              <a:spcAft>
                <a:spcPts val="800"/>
              </a:spcAft>
              <a:buNone/>
            </a:pPr>
            <a:r>
              <a:rPr lang="en-US" sz="13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23. Night shot of the White House as POTUS enters</a:t>
            </a:r>
          </a:p>
          <a:p>
            <a:pPr marL="0" marR="0">
              <a:lnSpc>
                <a:spcPct val="115000"/>
              </a:lnSpc>
              <a:spcAft>
                <a:spcPts val="800"/>
              </a:spcAft>
            </a:pPr>
            <a:r>
              <a:rPr lang="en-US" sz="1300" u="sng"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the_white_house_washington_d_c_landmark_historic_historical_president_obama_portico_columns-1130474.jpg!d (1200×799)</a:t>
            </a:r>
            <a:endParaRPr lang="en-US" sz="13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US" sz="1400" dirty="0">
              <a:solidFill>
                <a:schemeClr val="bg1"/>
              </a:solidFill>
            </a:endParaRPr>
          </a:p>
        </p:txBody>
      </p:sp>
      <p:cxnSp>
        <p:nvCxnSpPr>
          <p:cNvPr id="15" name="Straight Connector 1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Content Placeholder 4" descr="A pile of books in the grass&#10;&#10;AI-generated content may be incorrect.">
            <a:extLst>
              <a:ext uri="{FF2B5EF4-FFF2-40B4-BE49-F238E27FC236}">
                <a16:creationId xmlns:a16="http://schemas.microsoft.com/office/drawing/2014/main" id="{BFB012E1-CDF3-B068-80B8-98B9F09678F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9577" r="25268" b="-1"/>
          <a:stretch>
            <a:fillRect/>
          </a:stretch>
        </p:blipFill>
        <p:spPr>
          <a:xfrm>
            <a:off x="6525453" y="10"/>
            <a:ext cx="5666547" cy="6857990"/>
          </a:xfrm>
          <a:prstGeom prst="rect">
            <a:avLst/>
          </a:prstGeom>
        </p:spPr>
      </p:pic>
    </p:spTree>
    <p:extLst>
      <p:ext uri="{BB962C8B-B14F-4D97-AF65-F5344CB8AC3E}">
        <p14:creationId xmlns:p14="http://schemas.microsoft.com/office/powerpoint/2010/main" val="30913966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7F02725A-B0D7-7678-6139-4316174656BE}"/>
              </a:ext>
            </a:extLst>
          </p:cNvPr>
          <p:cNvSpPr>
            <a:spLocks noGrp="1"/>
          </p:cNvSpPr>
          <p:nvPr>
            <p:ph type="title"/>
          </p:nvPr>
        </p:nvSpPr>
        <p:spPr>
          <a:xfrm>
            <a:off x="671051" y="-466785"/>
            <a:ext cx="4707671" cy="1225650"/>
          </a:xfrm>
        </p:spPr>
        <p:txBody>
          <a:bodyPr anchor="b">
            <a:normAutofit/>
          </a:bodyPr>
          <a:lstStyle/>
          <a:p>
            <a:pPr algn="ctr"/>
            <a:r>
              <a:rPr lang="en-US" sz="3800" dirty="0">
                <a:solidFill>
                  <a:schemeClr val="bg1"/>
                </a:solidFill>
              </a:rPr>
              <a:t>References:</a:t>
            </a:r>
          </a:p>
        </p:txBody>
      </p:sp>
      <p:cxnSp>
        <p:nvCxnSpPr>
          <p:cNvPr id="13" name="Straight Connector 1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7CC42550-9501-D127-7653-F1A772BAE149}"/>
              </a:ext>
            </a:extLst>
          </p:cNvPr>
          <p:cNvSpPr>
            <a:spLocks noGrp="1"/>
          </p:cNvSpPr>
          <p:nvPr>
            <p:ph idx="1"/>
          </p:nvPr>
        </p:nvSpPr>
        <p:spPr>
          <a:xfrm>
            <a:off x="897769" y="758865"/>
            <a:ext cx="4586513" cy="5858245"/>
          </a:xfrm>
        </p:spPr>
        <p:txBody>
          <a:bodyPr>
            <a:normAutofit fontScale="92500" lnSpcReduction="20000"/>
          </a:bodyPr>
          <a:lstStyle/>
          <a:p>
            <a:pPr marL="0" marR="0">
              <a:lnSpc>
                <a:spcPct val="115000"/>
              </a:lnSpc>
              <a:spcAft>
                <a:spcPts val="800"/>
              </a:spcAft>
              <a:buNone/>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24. Back of female journalist taking pics</a:t>
            </a:r>
          </a:p>
          <a:p>
            <a:pPr marL="0" marR="0">
              <a:lnSpc>
                <a:spcPct val="115000"/>
              </a:lnSpc>
              <a:spcAft>
                <a:spcPts val="800"/>
              </a:spcAft>
              <a:buNone/>
            </a:pPr>
            <a:r>
              <a:rPr lang="en-US" sz="1800" u="sng"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sam-mcghee-KieCLNzKoBo-unsplash.jpg (5760×3240)</a:t>
            </a:r>
            <a:endParaRPr lang="en-US" sz="18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25. Gallmeier, A. (2023, Dec 24) pic of guy cutting roast beef on Christmas Eve</a:t>
            </a:r>
          </a:p>
          <a:p>
            <a:pPr marL="0" marR="0">
              <a:lnSpc>
                <a:spcPct val="115000"/>
              </a:lnSpc>
              <a:spcAft>
                <a:spcPts val="800"/>
              </a:spcAft>
              <a:buNone/>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26. Erupting Volcano - </a:t>
            </a:r>
            <a:r>
              <a:rPr lang="en-US" sz="1800" u="sng"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https://ak.picdn.net/shutterstock/videos/9893900/thumb/1.jpg</a:t>
            </a:r>
            <a:endParaRPr lang="en-US" sz="18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27. Lava oozing over from Volcano-beginning to slow- </a:t>
            </a:r>
            <a:r>
              <a:rPr lang="en-US" sz="1800" u="sng"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8276459416_5a4afe119c_b.jpg (1024×768)</a:t>
            </a:r>
            <a:endParaRPr lang="en-US" sz="18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28. Lava flowing from Volcano- </a:t>
            </a:r>
            <a:r>
              <a:rPr lang="en-US" sz="1800" u="sng"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nature-volcano-lava-hawaii-wallpaper-preview.jpg (728×486)</a:t>
            </a:r>
            <a:endParaRPr lang="en-US" sz="18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Aft>
                <a:spcPts val="800"/>
              </a:spcAft>
              <a:buNone/>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29. Evening view of Mount Everest- </a:t>
            </a:r>
            <a:r>
              <a:rPr lang="en-US" sz="1800" u="sng"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nature-mountains-mount-everest-landscape-wallpaper-preview.jpg (728×410)</a:t>
            </a:r>
            <a:endParaRPr lang="en-US" sz="18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a:p>
            <a:endParaRPr lang="en-US" sz="2000" dirty="0">
              <a:solidFill>
                <a:schemeClr val="bg1"/>
              </a:solidFill>
            </a:endParaRPr>
          </a:p>
        </p:txBody>
      </p:sp>
      <p:cxnSp>
        <p:nvCxnSpPr>
          <p:cNvPr id="15" name="Straight Connector 1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Content Placeholder 4" descr="A pile of books in the grass&#10;&#10;AI-generated content may be incorrect.">
            <a:extLst>
              <a:ext uri="{FF2B5EF4-FFF2-40B4-BE49-F238E27FC236}">
                <a16:creationId xmlns:a16="http://schemas.microsoft.com/office/drawing/2014/main" id="{DECC26C2-D204-365E-7058-24E9C8A382DD}"/>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19577" r="25268" b="-1"/>
          <a:stretch>
            <a:fillRect/>
          </a:stretch>
        </p:blipFill>
        <p:spPr>
          <a:xfrm>
            <a:off x="6525453" y="10"/>
            <a:ext cx="5666547" cy="6857990"/>
          </a:xfrm>
          <a:prstGeom prst="rect">
            <a:avLst/>
          </a:prstGeom>
        </p:spPr>
      </p:pic>
    </p:spTree>
    <p:extLst>
      <p:ext uri="{BB962C8B-B14F-4D97-AF65-F5344CB8AC3E}">
        <p14:creationId xmlns:p14="http://schemas.microsoft.com/office/powerpoint/2010/main" val="12088932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1F3BBF11-1DA0-CFEE-3A65-2B04D02C2595}"/>
              </a:ext>
            </a:extLst>
          </p:cNvPr>
          <p:cNvSpPr>
            <a:spLocks noGrp="1"/>
          </p:cNvSpPr>
          <p:nvPr>
            <p:ph type="title"/>
          </p:nvPr>
        </p:nvSpPr>
        <p:spPr>
          <a:xfrm>
            <a:off x="840353" y="-350772"/>
            <a:ext cx="4707671" cy="1225650"/>
          </a:xfrm>
        </p:spPr>
        <p:txBody>
          <a:bodyPr anchor="b">
            <a:normAutofit/>
          </a:bodyPr>
          <a:lstStyle/>
          <a:p>
            <a:pPr algn="ctr"/>
            <a:r>
              <a:rPr lang="en-US" sz="3800" dirty="0">
                <a:solidFill>
                  <a:schemeClr val="bg1"/>
                </a:solidFill>
              </a:rPr>
              <a:t>References</a:t>
            </a:r>
          </a:p>
        </p:txBody>
      </p:sp>
      <p:cxnSp>
        <p:nvCxnSpPr>
          <p:cNvPr id="13" name="Straight Connector 1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817D147B-2662-1C16-4AD6-F961A358CD66}"/>
              </a:ext>
            </a:extLst>
          </p:cNvPr>
          <p:cNvSpPr>
            <a:spLocks noGrp="1"/>
          </p:cNvSpPr>
          <p:nvPr>
            <p:ph idx="1"/>
          </p:nvPr>
        </p:nvSpPr>
        <p:spPr>
          <a:xfrm>
            <a:off x="897769" y="874878"/>
            <a:ext cx="4586513" cy="5752064"/>
          </a:xfrm>
        </p:spPr>
        <p:txBody>
          <a:bodyPr>
            <a:normAutofit fontScale="70000" lnSpcReduction="20000"/>
          </a:bodyPr>
          <a:lstStyle/>
          <a:p>
            <a:pPr marL="0" marR="0">
              <a:lnSpc>
                <a:spcPct val="115000"/>
              </a:lnSpc>
              <a:spcAft>
                <a:spcPts val="800"/>
              </a:spcAft>
              <a:buNone/>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30. Overhead shot of </a:t>
            </a:r>
            <a:r>
              <a:rPr lang="en-US"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Fedex</a:t>
            </a: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Field- </a:t>
            </a:r>
            <a:r>
              <a:rPr lang="en-US" sz="1800" u="sng"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2"/>
              </a:rPr>
              <a:t>https://cdn.pixabay.com/photo/2013/03/04/04/16/landover-89813_960_720.jpg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31. Distant aerial shot of </a:t>
            </a:r>
            <a:r>
              <a:rPr lang="en-US" sz="18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Fedex</a:t>
            </a: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Field - </a:t>
            </a:r>
            <a:r>
              <a:rPr lang="en-US" sz="1800" u="sng"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3"/>
              </a:rPr>
              <a:t>https://ggwash.org/images/posts/_resized/RFK_parking.png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32. Troops on/around Fed Ex Field- </a:t>
            </a:r>
            <a:r>
              <a:rPr lang="en-US" sz="1800" u="sng"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4"/>
              </a:rPr>
              <a:t>https://www.forceswatch.net/wp-content/uploads/shutterstock_1438347449.jpg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33. Re-incarnation pic of member entering different realm-</a:t>
            </a:r>
          </a:p>
          <a:p>
            <a:pPr marL="0" marR="0">
              <a:lnSpc>
                <a:spcPct val="115000"/>
              </a:lnSpc>
              <a:spcAft>
                <a:spcPts val="800"/>
              </a:spcAft>
              <a:buNone/>
            </a:pPr>
            <a:r>
              <a:rPr lang="en-US" sz="1800" u="sng"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5"/>
              </a:rPr>
              <a:t>https://i2.wp.com/www.thelastamericanvagabond.com/wp-content/uploads/2016/02/light-energy-being-life-after-death-soul.jpg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34. Pic of a space-shot of planet earth as the sun makes its rounds on opposite end.</a:t>
            </a:r>
          </a:p>
          <a:p>
            <a:pPr marL="0" marR="0">
              <a:lnSpc>
                <a:spcPct val="115000"/>
              </a:lnSpc>
              <a:spcAft>
                <a:spcPts val="800"/>
              </a:spcAft>
              <a:buNone/>
            </a:pPr>
            <a:r>
              <a:rPr lang="en-US" sz="1800" u="sng"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6"/>
              </a:rPr>
              <a:t>https://c4.wallpaperflare.com/wallpaper/877/250/576/earth-sunrise-from-space-wallpaper-thumb.jpg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Aft>
                <a:spcPts val="800"/>
              </a:spcAft>
              <a:buNone/>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35. Pic of three diamonds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u="sng"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7"/>
              </a:rPr>
              <a:t>d6q1b2d-180753bd-7fb9-4624-9686-6e7dee935e9b.png (1920×1080)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sz="2000" dirty="0">
              <a:solidFill>
                <a:schemeClr val="bg1"/>
              </a:solidFill>
            </a:endParaRPr>
          </a:p>
        </p:txBody>
      </p:sp>
      <p:cxnSp>
        <p:nvCxnSpPr>
          <p:cNvPr id="15" name="Straight Connector 1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Content Placeholder 4" descr="A pile of books in the grass&#10;&#10;AI-generated content may be incorrect.">
            <a:extLst>
              <a:ext uri="{FF2B5EF4-FFF2-40B4-BE49-F238E27FC236}">
                <a16:creationId xmlns:a16="http://schemas.microsoft.com/office/drawing/2014/main" id="{F55DF28F-292D-12F8-B7ED-0364AF260B23}"/>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rcRect l="19577" r="25268" b="-1"/>
          <a:stretch>
            <a:fillRect/>
          </a:stretch>
        </p:blipFill>
        <p:spPr>
          <a:xfrm>
            <a:off x="6525453" y="10"/>
            <a:ext cx="5666547" cy="6857990"/>
          </a:xfrm>
          <a:prstGeom prst="rect">
            <a:avLst/>
          </a:prstGeom>
        </p:spPr>
      </p:pic>
    </p:spTree>
    <p:extLst>
      <p:ext uri="{BB962C8B-B14F-4D97-AF65-F5344CB8AC3E}">
        <p14:creationId xmlns:p14="http://schemas.microsoft.com/office/powerpoint/2010/main" val="38424678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9ADADDAA-C5DC-D9B2-8B6D-B8EF2D3C58AA}"/>
              </a:ext>
            </a:extLst>
          </p:cNvPr>
          <p:cNvSpPr>
            <a:spLocks noGrp="1"/>
          </p:cNvSpPr>
          <p:nvPr>
            <p:ph type="title"/>
          </p:nvPr>
        </p:nvSpPr>
        <p:spPr>
          <a:xfrm>
            <a:off x="908891" y="-466785"/>
            <a:ext cx="4707671" cy="1225650"/>
          </a:xfrm>
        </p:spPr>
        <p:txBody>
          <a:bodyPr anchor="b">
            <a:normAutofit/>
          </a:bodyPr>
          <a:lstStyle/>
          <a:p>
            <a:pPr algn="ctr"/>
            <a:r>
              <a:rPr lang="en-US" sz="3800" dirty="0">
                <a:solidFill>
                  <a:schemeClr val="bg1"/>
                </a:solidFill>
              </a:rPr>
              <a:t>References:</a:t>
            </a:r>
          </a:p>
        </p:txBody>
      </p:sp>
      <p:cxnSp>
        <p:nvCxnSpPr>
          <p:cNvPr id="13" name="Straight Connector 1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6E856BF6-85C2-45C5-7FF2-04DF539B9628}"/>
              </a:ext>
            </a:extLst>
          </p:cNvPr>
          <p:cNvSpPr>
            <a:spLocks noGrp="1"/>
          </p:cNvSpPr>
          <p:nvPr>
            <p:ph idx="1"/>
          </p:nvPr>
        </p:nvSpPr>
        <p:spPr>
          <a:xfrm>
            <a:off x="897769" y="658762"/>
            <a:ext cx="4586513" cy="5968180"/>
          </a:xfrm>
        </p:spPr>
        <p:txBody>
          <a:bodyPr>
            <a:normAutofit fontScale="85000" lnSpcReduction="20000"/>
          </a:bodyPr>
          <a:lstStyle/>
          <a:p>
            <a:pPr marL="0" marR="0">
              <a:lnSpc>
                <a:spcPct val="115000"/>
              </a:lnSpc>
              <a:spcAft>
                <a:spcPts val="800"/>
              </a:spcAft>
              <a:buNone/>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36. Spiral of white light- </a:t>
            </a:r>
            <a:r>
              <a:rPr lang="en-US" sz="1800" u="sng"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2"/>
              </a:rPr>
              <a:t>https://images.pexels.com/photos/50586/steelwool-dark-firespin-spiral-50586.jpeg?cs=srgb&amp;dl=lights-night-dark-50586.jpg&amp;fm=jpg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37.good versus evil bird like battle</a:t>
            </a:r>
          </a:p>
          <a:p>
            <a:pPr marL="0" marR="0" algn="ctr">
              <a:lnSpc>
                <a:spcPct val="115000"/>
              </a:lnSpc>
              <a:spcAft>
                <a:spcPts val="800"/>
              </a:spcAft>
              <a:buNone/>
            </a:pPr>
            <a:r>
              <a:rPr lang="en-US" sz="1800" u="sng"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3"/>
              </a:rPr>
              <a:t>good-vs-evil-fantasy-bird-version-wallpaper-preview.jpg (728×503)</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38. Angel of the Lord pic</a:t>
            </a:r>
          </a:p>
          <a:p>
            <a:pPr marL="0" marR="0">
              <a:lnSpc>
                <a:spcPct val="115000"/>
              </a:lnSpc>
              <a:spcAft>
                <a:spcPts val="800"/>
              </a:spcAft>
              <a:buNone/>
            </a:pPr>
            <a:r>
              <a:rPr lang="en-US" sz="1800" u="sng"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4"/>
              </a:rPr>
              <a:t>https://c.pxhere.com/photos/8d/25/shadow_black_angel_photoshop_death_surrealism_headstone_raven-163904.jpg!d</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39. Demon army</a:t>
            </a:r>
          </a:p>
          <a:p>
            <a:pPr marL="0" marR="0">
              <a:lnSpc>
                <a:spcPct val="115000"/>
              </a:lnSpc>
              <a:spcAft>
                <a:spcPts val="800"/>
              </a:spcAft>
              <a:buNone/>
            </a:pPr>
            <a:r>
              <a:rPr lang="en-US" sz="1800" u="sng"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5"/>
              </a:rPr>
              <a:t>https://c4.wallpaperflare.com/wallpaper/860/490/336/action-adventure-army-art-wallpaper-preview.jpg</a:t>
            </a:r>
            <a:endParaRPr lang="en-US" sz="1800" u="sng" kern="100" dirty="0">
              <a:solidFill>
                <a:srgbClr val="0000FF"/>
              </a:solidFill>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40. Bright light in gray scale background- </a:t>
            </a:r>
            <a:r>
              <a:rPr lang="en-US" sz="1800" u="sng"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6"/>
              </a:rPr>
              <a:t>https://images.pexels.com/photos/1950/black-and-white-lights-sun-ray-of-sunshine.jpg?auto=compress&amp;cs=tinysrgb&amp;dpr=3&amp;h=750&amp;w=1260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sz="2000" dirty="0">
              <a:solidFill>
                <a:schemeClr val="bg1"/>
              </a:solidFill>
            </a:endParaRPr>
          </a:p>
        </p:txBody>
      </p:sp>
      <p:cxnSp>
        <p:nvCxnSpPr>
          <p:cNvPr id="15" name="Straight Connector 1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Content Placeholder 4" descr="A pile of books in the grass&#10;&#10;AI-generated content may be incorrect.">
            <a:extLst>
              <a:ext uri="{FF2B5EF4-FFF2-40B4-BE49-F238E27FC236}">
                <a16:creationId xmlns:a16="http://schemas.microsoft.com/office/drawing/2014/main" id="{81E0FF87-0949-C941-DCC9-EF7B0AB13D97}"/>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19577" r="25268" b="-1"/>
          <a:stretch>
            <a:fillRect/>
          </a:stretch>
        </p:blipFill>
        <p:spPr>
          <a:xfrm>
            <a:off x="6525453" y="10"/>
            <a:ext cx="5666547" cy="6857990"/>
          </a:xfrm>
          <a:prstGeom prst="rect">
            <a:avLst/>
          </a:prstGeom>
        </p:spPr>
      </p:pic>
    </p:spTree>
    <p:extLst>
      <p:ext uri="{BB962C8B-B14F-4D97-AF65-F5344CB8AC3E}">
        <p14:creationId xmlns:p14="http://schemas.microsoft.com/office/powerpoint/2010/main" val="38133009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1D1D7F90-880C-9972-B36F-780C49D5CB35}"/>
              </a:ext>
            </a:extLst>
          </p:cNvPr>
          <p:cNvSpPr>
            <a:spLocks noGrp="1"/>
          </p:cNvSpPr>
          <p:nvPr>
            <p:ph type="title"/>
          </p:nvPr>
        </p:nvSpPr>
        <p:spPr>
          <a:xfrm>
            <a:off x="776611" y="-466785"/>
            <a:ext cx="4707671" cy="1225650"/>
          </a:xfrm>
        </p:spPr>
        <p:txBody>
          <a:bodyPr anchor="b">
            <a:normAutofit/>
          </a:bodyPr>
          <a:lstStyle/>
          <a:p>
            <a:pPr algn="ctr"/>
            <a:r>
              <a:rPr lang="en-US" sz="3800" dirty="0">
                <a:solidFill>
                  <a:schemeClr val="bg1"/>
                </a:solidFill>
              </a:rPr>
              <a:t>References:</a:t>
            </a:r>
          </a:p>
        </p:txBody>
      </p:sp>
      <p:cxnSp>
        <p:nvCxnSpPr>
          <p:cNvPr id="13" name="Straight Connector 1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24010A2E-61A5-01FD-C252-2BDCE7792529}"/>
              </a:ext>
            </a:extLst>
          </p:cNvPr>
          <p:cNvSpPr>
            <a:spLocks noGrp="1"/>
          </p:cNvSpPr>
          <p:nvPr>
            <p:ph idx="1"/>
          </p:nvPr>
        </p:nvSpPr>
        <p:spPr>
          <a:xfrm>
            <a:off x="897769" y="688259"/>
            <a:ext cx="4586513" cy="5987843"/>
          </a:xfrm>
        </p:spPr>
        <p:txBody>
          <a:bodyPr>
            <a:normAutofit fontScale="92500" lnSpcReduction="10000"/>
          </a:bodyPr>
          <a:lstStyle/>
          <a:p>
            <a:pPr marL="0" marR="0">
              <a:lnSpc>
                <a:spcPct val="115000"/>
              </a:lnSpc>
              <a:spcAft>
                <a:spcPts val="800"/>
              </a:spcAft>
              <a:buNone/>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41. Johnson, K. (2020, 16 Dec)- Author in Cap America shirt-black and white pic</a:t>
            </a:r>
          </a:p>
          <a:p>
            <a:pPr marL="0" marR="0">
              <a:lnSpc>
                <a:spcPct val="115000"/>
              </a:lnSpc>
              <a:spcAft>
                <a:spcPts val="800"/>
              </a:spcAft>
              <a:buNone/>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42. Pic of volcano exploding… </a:t>
            </a:r>
            <a:r>
              <a:rPr lang="en-US" sz="1800" u="sng"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2"/>
              </a:rPr>
              <a:t>https://c4.wallpaperflare.com/wallpaper/836/611/622/volcano-lava-eruption-hd-wallpaper-thumb.jpg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43. Rainfall- </a:t>
            </a:r>
            <a:r>
              <a:rPr lang="en-US" sz="1800" u="sng"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3"/>
              </a:rPr>
              <a:t>https://c4.wallpaperflare.com/wallpaper/291/32/969/rain-beautiful-desktop-wallpaper-preview.jpg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44. Beam of light- </a:t>
            </a:r>
            <a:r>
              <a:rPr lang="en-US" sz="1800" u="sng"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4"/>
              </a:rPr>
              <a:t>https://get.pxhere.com/photo/light-night-atmosphere-dark-beam-line-darkness-lighting-lens-flare-light-beam-148296.jpg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15000"/>
              </a:lnSpc>
              <a:spcAft>
                <a:spcPts val="800"/>
              </a:spcAft>
              <a:buNone/>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45. Spiral of light- </a:t>
            </a:r>
            <a:r>
              <a:rPr lang="en-US" sz="1800" u="sng"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5"/>
              </a:rPr>
              <a:t>https://0.s3.envato.com/files/102229904/365845.jpg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sz="2000" dirty="0">
              <a:solidFill>
                <a:schemeClr val="bg1"/>
              </a:solidFill>
            </a:endParaRPr>
          </a:p>
        </p:txBody>
      </p:sp>
      <p:cxnSp>
        <p:nvCxnSpPr>
          <p:cNvPr id="15" name="Straight Connector 1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Content Placeholder 4" descr="A pile of books in the grass&#10;&#10;AI-generated content may be incorrect.">
            <a:extLst>
              <a:ext uri="{FF2B5EF4-FFF2-40B4-BE49-F238E27FC236}">
                <a16:creationId xmlns:a16="http://schemas.microsoft.com/office/drawing/2014/main" id="{F5401DEB-744D-E4E0-00DB-C1EFA248608A}"/>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19577" r="25268" b="-1"/>
          <a:stretch>
            <a:fillRect/>
          </a:stretch>
        </p:blipFill>
        <p:spPr>
          <a:xfrm>
            <a:off x="6525453" y="10"/>
            <a:ext cx="5666547" cy="6857990"/>
          </a:xfrm>
          <a:prstGeom prst="rect">
            <a:avLst/>
          </a:prstGeom>
        </p:spPr>
      </p:pic>
    </p:spTree>
    <p:extLst>
      <p:ext uri="{BB962C8B-B14F-4D97-AF65-F5344CB8AC3E}">
        <p14:creationId xmlns:p14="http://schemas.microsoft.com/office/powerpoint/2010/main" val="38200650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D3F3CDDB-40FA-70D9-2794-1A0937E093D9}"/>
              </a:ext>
            </a:extLst>
          </p:cNvPr>
          <p:cNvSpPr>
            <a:spLocks noGrp="1"/>
          </p:cNvSpPr>
          <p:nvPr>
            <p:ph type="title"/>
          </p:nvPr>
        </p:nvSpPr>
        <p:spPr>
          <a:xfrm>
            <a:off x="837189" y="-466785"/>
            <a:ext cx="4707671" cy="1225650"/>
          </a:xfrm>
        </p:spPr>
        <p:txBody>
          <a:bodyPr anchor="b">
            <a:normAutofit/>
          </a:bodyPr>
          <a:lstStyle/>
          <a:p>
            <a:pPr algn="ctr"/>
            <a:r>
              <a:rPr lang="en-US" sz="3800" dirty="0">
                <a:solidFill>
                  <a:schemeClr val="bg1"/>
                </a:solidFill>
              </a:rPr>
              <a:t>References:</a:t>
            </a:r>
          </a:p>
        </p:txBody>
      </p:sp>
      <p:cxnSp>
        <p:nvCxnSpPr>
          <p:cNvPr id="13" name="Straight Connector 1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60B1EE02-6FA5-8398-CFCB-62ECC08601EC}"/>
              </a:ext>
            </a:extLst>
          </p:cNvPr>
          <p:cNvSpPr>
            <a:spLocks noGrp="1"/>
          </p:cNvSpPr>
          <p:nvPr>
            <p:ph idx="1"/>
          </p:nvPr>
        </p:nvSpPr>
        <p:spPr>
          <a:xfrm>
            <a:off x="958347" y="1997484"/>
            <a:ext cx="4586513" cy="5327301"/>
          </a:xfrm>
        </p:spPr>
        <p:txBody>
          <a:bodyPr>
            <a:normAutofit/>
          </a:bodyPr>
          <a:lstStyle/>
          <a:p>
            <a:pPr marL="0" marR="0">
              <a:lnSpc>
                <a:spcPct val="115000"/>
              </a:lnSpc>
              <a:spcAft>
                <a:spcPts val="800"/>
              </a:spcAft>
              <a:buNone/>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46. Johnson, K. (2023, May 21) – Pic of author in white suit/black and white background</a:t>
            </a:r>
          </a:p>
          <a:p>
            <a:pPr marL="0" marR="0">
              <a:lnSpc>
                <a:spcPct val="115000"/>
              </a:lnSpc>
              <a:spcAft>
                <a:spcPts val="800"/>
              </a:spcAft>
              <a:buNone/>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47. Johnson, K. (2023, May 21) – Pic of authors parents at Black and White Party in all white</a:t>
            </a:r>
          </a:p>
          <a:p>
            <a:pPr marL="0" marR="0">
              <a:lnSpc>
                <a:spcPct val="115000"/>
              </a:lnSpc>
              <a:spcAft>
                <a:spcPts val="800"/>
              </a:spcAft>
              <a:buNone/>
            </a:pPr>
            <a:r>
              <a:rPr lang="en-US" sz="1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48. Book images with several books laying open on grass area</a:t>
            </a:r>
          </a:p>
          <a:p>
            <a:pPr marL="0" marR="0">
              <a:lnSpc>
                <a:spcPct val="115000"/>
              </a:lnSpc>
              <a:spcAft>
                <a:spcPts val="800"/>
              </a:spcAft>
              <a:buNone/>
            </a:pPr>
            <a:r>
              <a:rPr lang="en-US" sz="1800" u="sng"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hlinkClick r:id="rId2"/>
              </a:rPr>
              <a:t>https://images.pexels.com/415078/</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US" sz="2000" dirty="0">
              <a:solidFill>
                <a:schemeClr val="bg1"/>
              </a:solidFill>
            </a:endParaRPr>
          </a:p>
        </p:txBody>
      </p:sp>
      <p:cxnSp>
        <p:nvCxnSpPr>
          <p:cNvPr id="15" name="Straight Connector 1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Content Placeholder 4" descr="A pile of books in the grass&#10;&#10;AI-generated content may be incorrect.">
            <a:extLst>
              <a:ext uri="{FF2B5EF4-FFF2-40B4-BE49-F238E27FC236}">
                <a16:creationId xmlns:a16="http://schemas.microsoft.com/office/drawing/2014/main" id="{FDD4388F-09D6-F1C2-1D81-0BD88E009F1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9577" r="25268" b="-1"/>
          <a:stretch>
            <a:fillRect/>
          </a:stretch>
        </p:blipFill>
        <p:spPr>
          <a:xfrm>
            <a:off x="6525453" y="10"/>
            <a:ext cx="5666547" cy="6857990"/>
          </a:xfrm>
          <a:prstGeom prst="rect">
            <a:avLst/>
          </a:prstGeom>
        </p:spPr>
      </p:pic>
    </p:spTree>
    <p:extLst>
      <p:ext uri="{BB962C8B-B14F-4D97-AF65-F5344CB8AC3E}">
        <p14:creationId xmlns:p14="http://schemas.microsoft.com/office/powerpoint/2010/main" val="24076386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10" name="Straight Connector 9">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6210" y="2026340"/>
            <a:ext cx="522093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F398FD1-B9A9-85C0-4538-72479FF1C45E}"/>
              </a:ext>
            </a:extLst>
          </p:cNvPr>
          <p:cNvSpPr>
            <a:spLocks noGrp="1"/>
          </p:cNvSpPr>
          <p:nvPr>
            <p:ph idx="1"/>
          </p:nvPr>
        </p:nvSpPr>
        <p:spPr>
          <a:xfrm>
            <a:off x="1392667" y="2621502"/>
            <a:ext cx="9406666" cy="3526144"/>
          </a:xfrm>
        </p:spPr>
        <p:txBody>
          <a:bodyPr>
            <a:normAutofit fontScale="92500" lnSpcReduction="20000"/>
          </a:bodyPr>
          <a:lstStyle/>
          <a:p>
            <a:pPr algn="ctr"/>
            <a:r>
              <a:rPr lang="en-US" sz="4800" b="1" dirty="0">
                <a:solidFill>
                  <a:schemeClr val="bg1"/>
                </a:solidFill>
                <a:effectLst>
                  <a:outerShdw blurRad="38100" dist="38100" dir="2700000" algn="tl">
                    <a:srgbClr val="000000">
                      <a:alpha val="43137"/>
                    </a:srgbClr>
                  </a:outerShdw>
                </a:effectLst>
              </a:rPr>
              <a:t>THANK YOU FOR YOUR TIME</a:t>
            </a:r>
          </a:p>
          <a:p>
            <a:pPr algn="ctr"/>
            <a:endParaRPr lang="en-US" sz="4800" b="1" dirty="0">
              <a:solidFill>
                <a:schemeClr val="bg1"/>
              </a:solidFill>
              <a:effectLst>
                <a:outerShdw blurRad="38100" dist="38100" dir="2700000" algn="tl">
                  <a:srgbClr val="000000">
                    <a:alpha val="43137"/>
                  </a:srgbClr>
                </a:outerShdw>
              </a:effectLst>
            </a:endParaRPr>
          </a:p>
          <a:p>
            <a:pPr algn="ctr"/>
            <a:r>
              <a:rPr lang="en-US" sz="4800" b="1" dirty="0">
                <a:solidFill>
                  <a:schemeClr val="bg1"/>
                </a:solidFill>
                <a:effectLst>
                  <a:outerShdw blurRad="38100" dist="38100" dir="2700000" algn="tl">
                    <a:srgbClr val="000000">
                      <a:alpha val="43137"/>
                    </a:srgbClr>
                  </a:outerShdw>
                </a:effectLst>
              </a:rPr>
              <a:t>HOPE YOU ENJOYED MY STORY BIBLE</a:t>
            </a:r>
          </a:p>
          <a:p>
            <a:pPr algn="ctr"/>
            <a:endParaRPr lang="en-US" sz="4800" b="1" dirty="0">
              <a:solidFill>
                <a:schemeClr val="bg1"/>
              </a:solidFill>
              <a:effectLst>
                <a:outerShdw blurRad="38100" dist="38100" dir="2700000" algn="tl">
                  <a:srgbClr val="000000">
                    <a:alpha val="43137"/>
                  </a:srgbClr>
                </a:outerShdw>
              </a:effectLst>
            </a:endParaRPr>
          </a:p>
          <a:p>
            <a:pPr algn="ctr"/>
            <a:r>
              <a:rPr lang="en-US" sz="4800" b="1" dirty="0">
                <a:solidFill>
                  <a:schemeClr val="bg1"/>
                </a:solidFill>
                <a:effectLst>
                  <a:outerShdw blurRad="38100" dist="38100" dir="2700000" algn="tl">
                    <a:srgbClr val="000000">
                      <a:alpha val="43137"/>
                    </a:srgbClr>
                  </a:outerShdw>
                </a:effectLst>
              </a:rPr>
              <a:t>-KJ</a:t>
            </a:r>
          </a:p>
        </p:txBody>
      </p:sp>
      <p:sp>
        <p:nvSpPr>
          <p:cNvPr id="12" name="Rectangle 11">
            <a:extLst>
              <a:ext uri="{FF2B5EF4-FFF2-40B4-BE49-F238E27FC236}">
                <a16:creationId xmlns:a16="http://schemas.microsoft.com/office/drawing/2014/main" id="{9DD005C1-8C51-42D6-9BEE-B9B838497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38885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3444</TotalTime>
  <Words>5192</Words>
  <Application>Microsoft Office PowerPoint</Application>
  <PresentationFormat>Widescreen</PresentationFormat>
  <Paragraphs>272</Paragraphs>
  <Slides>44</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Meiryo</vt:lpstr>
      <vt:lpstr>Algerian</vt:lpstr>
      <vt:lpstr>Aptos</vt:lpstr>
      <vt:lpstr>Aptos Display</vt:lpstr>
      <vt:lpstr>Arial</vt:lpstr>
      <vt:lpstr>Calibri</vt:lpstr>
      <vt:lpstr>Magneto</vt:lpstr>
      <vt:lpstr>Office Theme</vt:lpstr>
      <vt:lpstr>Destiny’s Calling  -A WORLD UNITED</vt:lpstr>
      <vt:lpstr>Story Premise</vt:lpstr>
      <vt:lpstr>Historical Background</vt:lpstr>
      <vt:lpstr>Historical Background</vt:lpstr>
      <vt:lpstr>The main character is the “Chosen One” who is anointed with power from God via the Angel of the Lord and the Heavenly Messenger and is responsible for leading the united world against the evil demonic spirits and leaders who wish to cause nothing but confusion, destruction, and death.  Even in all this, the main character is still human, struggling with post-military depression, and partially broken due to unhealed trauma working to take his mind over.  </vt:lpstr>
      <vt:lpstr>Main Character Biography</vt:lpstr>
      <vt:lpstr>Main Character Biography</vt:lpstr>
      <vt:lpstr>Main Character Biography</vt:lpstr>
      <vt:lpstr>Supporting Character: Cynthia </vt:lpstr>
      <vt:lpstr>Supporting Character: CB</vt:lpstr>
      <vt:lpstr>Supporting Character: Junior</vt:lpstr>
      <vt:lpstr>Supporting Character: Chasman</vt:lpstr>
      <vt:lpstr>Supporting Character: Tyler</vt:lpstr>
      <vt:lpstr>Supporting Character: Dan</vt:lpstr>
      <vt:lpstr>Supporting Character: Jen</vt:lpstr>
      <vt:lpstr>Supporting Character: Justine</vt:lpstr>
      <vt:lpstr>Supporting Character: Mike</vt:lpstr>
      <vt:lpstr>Supporting Character: Ashley</vt:lpstr>
      <vt:lpstr>Supporting Character: Stephen</vt:lpstr>
      <vt:lpstr>Supporting Character: Tonya</vt:lpstr>
      <vt:lpstr>Supporting Character: Scotty</vt:lpstr>
      <vt:lpstr>Supporting Character: The President</vt:lpstr>
      <vt:lpstr>Supporting Character: Rosetta</vt:lpstr>
      <vt:lpstr>Supporting Character: Sgt Gallmeier</vt:lpstr>
      <vt:lpstr>Location:  Big Island of Hawaii</vt:lpstr>
      <vt:lpstr>Location:  Mount Everest</vt:lpstr>
      <vt:lpstr>Location: FedEx Field</vt:lpstr>
      <vt:lpstr>Additional World Info</vt:lpstr>
      <vt:lpstr>Additional World Info</vt:lpstr>
      <vt:lpstr>Additional World Info</vt:lpstr>
      <vt:lpstr>Story Synopsis</vt:lpstr>
      <vt:lpstr>Story Synopsis</vt:lpstr>
      <vt:lpstr>Story Synopsis</vt:lpstr>
      <vt:lpstr>Story Excerpt</vt:lpstr>
      <vt:lpstr>Story Excerpt</vt:lpstr>
      <vt:lpstr>Story Excerpt</vt:lpstr>
      <vt:lpstr>References:</vt:lpstr>
      <vt:lpstr>References:</vt:lpstr>
      <vt:lpstr>References:</vt:lpstr>
      <vt:lpstr>References</vt:lpstr>
      <vt:lpstr>References:</vt:lpstr>
      <vt:lpstr>References:</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Kenneth Johnson</dc:creator>
  <cp:lastModifiedBy>Kenneth Johnson</cp:lastModifiedBy>
  <cp:revision>12</cp:revision>
  <dcterms:created xsi:type="dcterms:W3CDTF">2025-05-30T18:41:04Z</dcterms:created>
  <dcterms:modified xsi:type="dcterms:W3CDTF">2025-06-02T04:05:50Z</dcterms:modified>
</cp:coreProperties>
</file>